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69" r:id="rId4"/>
    <p:sldId id="258" r:id="rId5"/>
    <p:sldId id="265" r:id="rId6"/>
    <p:sldId id="268" r:id="rId7"/>
    <p:sldId id="259" r:id="rId8"/>
    <p:sldId id="260" r:id="rId9"/>
    <p:sldId id="267" r:id="rId10"/>
    <p:sldId id="261" r:id="rId11"/>
    <p:sldId id="263" r:id="rId12"/>
    <p:sldId id="26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2" d="100"/>
          <a:sy n="72" d="100"/>
        </p:scale>
        <p:origin x="216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871D64-19A8-4C66-BBDE-C41715FC00CD}" type="datetimeFigureOut">
              <a:rPr lang="en-US" smtClean="0"/>
              <a:t>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664CC1-DF47-4C04-854C-FAD10CA2F408}" type="slidenum">
              <a:rPr lang="en-US" smtClean="0"/>
              <a:t>‹#›</a:t>
            </a:fld>
            <a:endParaRPr lang="en-US"/>
          </a:p>
        </p:txBody>
      </p:sp>
    </p:spTree>
    <p:extLst>
      <p:ext uri="{BB962C8B-B14F-4D97-AF65-F5344CB8AC3E}">
        <p14:creationId xmlns:p14="http://schemas.microsoft.com/office/powerpoint/2010/main" val="1300057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664CC1-DF47-4C04-854C-FAD10CA2F408}" type="slidenum">
              <a:rPr lang="en-US" smtClean="0"/>
              <a:t>7</a:t>
            </a:fld>
            <a:endParaRPr lang="en-US"/>
          </a:p>
        </p:txBody>
      </p:sp>
    </p:spTree>
    <p:extLst>
      <p:ext uri="{BB962C8B-B14F-4D97-AF65-F5344CB8AC3E}">
        <p14:creationId xmlns:p14="http://schemas.microsoft.com/office/powerpoint/2010/main" val="669794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664CC1-DF47-4C04-854C-FAD10CA2F408}" type="slidenum">
              <a:rPr lang="en-US" smtClean="0"/>
              <a:t>8</a:t>
            </a:fld>
            <a:endParaRPr lang="en-US"/>
          </a:p>
        </p:txBody>
      </p:sp>
    </p:spTree>
    <p:extLst>
      <p:ext uri="{BB962C8B-B14F-4D97-AF65-F5344CB8AC3E}">
        <p14:creationId xmlns:p14="http://schemas.microsoft.com/office/powerpoint/2010/main" val="2587813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8E5347-780A-477B-F7A1-D916AD6B8F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9EC3A3-4FE8-12DC-71B2-D028940F48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791E0D-9893-4994-B410-5415429ADA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F890BEA-BC90-E422-91CC-D320E11F2FCA}"/>
              </a:ext>
            </a:extLst>
          </p:cNvPr>
          <p:cNvSpPr>
            <a:spLocks noGrp="1"/>
          </p:cNvSpPr>
          <p:nvPr>
            <p:ph type="sldNum" sz="quarter" idx="5"/>
          </p:nvPr>
        </p:nvSpPr>
        <p:spPr/>
        <p:txBody>
          <a:bodyPr/>
          <a:lstStyle/>
          <a:p>
            <a:fld id="{F4664CC1-DF47-4C04-854C-FAD10CA2F408}" type="slidenum">
              <a:rPr lang="en-US" smtClean="0"/>
              <a:t>9</a:t>
            </a:fld>
            <a:endParaRPr lang="en-US"/>
          </a:p>
        </p:txBody>
      </p:sp>
    </p:spTree>
    <p:extLst>
      <p:ext uri="{BB962C8B-B14F-4D97-AF65-F5344CB8AC3E}">
        <p14:creationId xmlns:p14="http://schemas.microsoft.com/office/powerpoint/2010/main" val="1967557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CF4F5-4339-4810-12A4-27A0E823EF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BF5AD77-6C9D-9F24-1BF0-82CFDA1E41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99331CC-BBAE-4449-863E-58FCBC45301E}"/>
              </a:ext>
            </a:extLst>
          </p:cNvPr>
          <p:cNvSpPr>
            <a:spLocks noGrp="1"/>
          </p:cNvSpPr>
          <p:nvPr>
            <p:ph type="dt" sz="half" idx="10"/>
          </p:nvPr>
        </p:nvSpPr>
        <p:spPr/>
        <p:txBody>
          <a:bodyPr/>
          <a:lstStyle/>
          <a:p>
            <a:fld id="{764F84C8-74C5-4981-A691-C63360739DE6}" type="datetimeFigureOut">
              <a:rPr lang="en-US" smtClean="0"/>
              <a:t>1/6/2025</a:t>
            </a:fld>
            <a:endParaRPr lang="en-US"/>
          </a:p>
        </p:txBody>
      </p:sp>
      <p:sp>
        <p:nvSpPr>
          <p:cNvPr id="5" name="Footer Placeholder 4">
            <a:extLst>
              <a:ext uri="{FF2B5EF4-FFF2-40B4-BE49-F238E27FC236}">
                <a16:creationId xmlns:a16="http://schemas.microsoft.com/office/drawing/2014/main" id="{70C38ACD-4DA2-9E4D-F6C2-DE0F5E590C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D04637-7E66-D8BF-52A9-DD8871010836}"/>
              </a:ext>
            </a:extLst>
          </p:cNvPr>
          <p:cNvSpPr>
            <a:spLocks noGrp="1"/>
          </p:cNvSpPr>
          <p:nvPr>
            <p:ph type="sldNum" sz="quarter" idx="12"/>
          </p:nvPr>
        </p:nvSpPr>
        <p:spPr/>
        <p:txBody>
          <a:bodyPr/>
          <a:lstStyle/>
          <a:p>
            <a:fld id="{B53482B6-B0CF-4B98-BA2B-7036492CE039}" type="slidenum">
              <a:rPr lang="en-US" smtClean="0"/>
              <a:t>‹#›</a:t>
            </a:fld>
            <a:endParaRPr lang="en-US"/>
          </a:p>
        </p:txBody>
      </p:sp>
    </p:spTree>
    <p:extLst>
      <p:ext uri="{BB962C8B-B14F-4D97-AF65-F5344CB8AC3E}">
        <p14:creationId xmlns:p14="http://schemas.microsoft.com/office/powerpoint/2010/main" val="311292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0B90E-68EF-9869-FC89-5B42D9908A7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8DE36F9-FA1C-9ECA-C356-0531C4E55C1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DDF968-374E-3E19-6B23-DBF6E27FAA79}"/>
              </a:ext>
            </a:extLst>
          </p:cNvPr>
          <p:cNvSpPr>
            <a:spLocks noGrp="1"/>
          </p:cNvSpPr>
          <p:nvPr>
            <p:ph type="dt" sz="half" idx="10"/>
          </p:nvPr>
        </p:nvSpPr>
        <p:spPr/>
        <p:txBody>
          <a:bodyPr/>
          <a:lstStyle/>
          <a:p>
            <a:fld id="{764F84C8-74C5-4981-A691-C63360739DE6}" type="datetimeFigureOut">
              <a:rPr lang="en-US" smtClean="0"/>
              <a:t>1/6/2025</a:t>
            </a:fld>
            <a:endParaRPr lang="en-US"/>
          </a:p>
        </p:txBody>
      </p:sp>
      <p:sp>
        <p:nvSpPr>
          <p:cNvPr id="5" name="Footer Placeholder 4">
            <a:extLst>
              <a:ext uri="{FF2B5EF4-FFF2-40B4-BE49-F238E27FC236}">
                <a16:creationId xmlns:a16="http://schemas.microsoft.com/office/drawing/2014/main" id="{DC2A3E60-D9D6-B594-9F4B-149EEB6AF9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272577-204C-1A71-D9EB-DB409E414C9D}"/>
              </a:ext>
            </a:extLst>
          </p:cNvPr>
          <p:cNvSpPr>
            <a:spLocks noGrp="1"/>
          </p:cNvSpPr>
          <p:nvPr>
            <p:ph type="sldNum" sz="quarter" idx="12"/>
          </p:nvPr>
        </p:nvSpPr>
        <p:spPr/>
        <p:txBody>
          <a:bodyPr/>
          <a:lstStyle/>
          <a:p>
            <a:fld id="{B53482B6-B0CF-4B98-BA2B-7036492CE039}" type="slidenum">
              <a:rPr lang="en-US" smtClean="0"/>
              <a:t>‹#›</a:t>
            </a:fld>
            <a:endParaRPr lang="en-US"/>
          </a:p>
        </p:txBody>
      </p:sp>
    </p:spTree>
    <p:extLst>
      <p:ext uri="{BB962C8B-B14F-4D97-AF65-F5344CB8AC3E}">
        <p14:creationId xmlns:p14="http://schemas.microsoft.com/office/powerpoint/2010/main" val="2593073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8394B5-B634-F584-6354-EDA51E539F4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A7F69E-CB61-9090-3BC7-04F37DC8314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AE0611-8C0A-874D-983A-0B20A451D461}"/>
              </a:ext>
            </a:extLst>
          </p:cNvPr>
          <p:cNvSpPr>
            <a:spLocks noGrp="1"/>
          </p:cNvSpPr>
          <p:nvPr>
            <p:ph type="dt" sz="half" idx="10"/>
          </p:nvPr>
        </p:nvSpPr>
        <p:spPr/>
        <p:txBody>
          <a:bodyPr/>
          <a:lstStyle/>
          <a:p>
            <a:fld id="{764F84C8-74C5-4981-A691-C63360739DE6}" type="datetimeFigureOut">
              <a:rPr lang="en-US" smtClean="0"/>
              <a:t>1/6/2025</a:t>
            </a:fld>
            <a:endParaRPr lang="en-US"/>
          </a:p>
        </p:txBody>
      </p:sp>
      <p:sp>
        <p:nvSpPr>
          <p:cNvPr id="5" name="Footer Placeholder 4">
            <a:extLst>
              <a:ext uri="{FF2B5EF4-FFF2-40B4-BE49-F238E27FC236}">
                <a16:creationId xmlns:a16="http://schemas.microsoft.com/office/drawing/2014/main" id="{6CB2A7A1-875B-929F-920C-C134CB9048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C3F4C9-FEDC-76C4-6964-D8BEA8D87837}"/>
              </a:ext>
            </a:extLst>
          </p:cNvPr>
          <p:cNvSpPr>
            <a:spLocks noGrp="1"/>
          </p:cNvSpPr>
          <p:nvPr>
            <p:ph type="sldNum" sz="quarter" idx="12"/>
          </p:nvPr>
        </p:nvSpPr>
        <p:spPr/>
        <p:txBody>
          <a:bodyPr/>
          <a:lstStyle/>
          <a:p>
            <a:fld id="{B53482B6-B0CF-4B98-BA2B-7036492CE039}" type="slidenum">
              <a:rPr lang="en-US" smtClean="0"/>
              <a:t>‹#›</a:t>
            </a:fld>
            <a:endParaRPr lang="en-US"/>
          </a:p>
        </p:txBody>
      </p:sp>
    </p:spTree>
    <p:extLst>
      <p:ext uri="{BB962C8B-B14F-4D97-AF65-F5344CB8AC3E}">
        <p14:creationId xmlns:p14="http://schemas.microsoft.com/office/powerpoint/2010/main" val="1363620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9DD5B-0906-BB90-5392-663408E6F2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65FBAC-5299-C74E-5025-4E5CC1E61A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7B0826-F94C-FBF6-7851-4DFFA74512B0}"/>
              </a:ext>
            </a:extLst>
          </p:cNvPr>
          <p:cNvSpPr>
            <a:spLocks noGrp="1"/>
          </p:cNvSpPr>
          <p:nvPr>
            <p:ph type="dt" sz="half" idx="10"/>
          </p:nvPr>
        </p:nvSpPr>
        <p:spPr/>
        <p:txBody>
          <a:bodyPr/>
          <a:lstStyle/>
          <a:p>
            <a:fld id="{764F84C8-74C5-4981-A691-C63360739DE6}" type="datetimeFigureOut">
              <a:rPr lang="en-US" smtClean="0"/>
              <a:t>1/6/2025</a:t>
            </a:fld>
            <a:endParaRPr lang="en-US"/>
          </a:p>
        </p:txBody>
      </p:sp>
      <p:sp>
        <p:nvSpPr>
          <p:cNvPr id="5" name="Footer Placeholder 4">
            <a:extLst>
              <a:ext uri="{FF2B5EF4-FFF2-40B4-BE49-F238E27FC236}">
                <a16:creationId xmlns:a16="http://schemas.microsoft.com/office/drawing/2014/main" id="{58A34040-81DA-8C7B-9979-40F0BD9C87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9A8176-E857-86A2-4F21-5E63C419D3D8}"/>
              </a:ext>
            </a:extLst>
          </p:cNvPr>
          <p:cNvSpPr>
            <a:spLocks noGrp="1"/>
          </p:cNvSpPr>
          <p:nvPr>
            <p:ph type="sldNum" sz="quarter" idx="12"/>
          </p:nvPr>
        </p:nvSpPr>
        <p:spPr/>
        <p:txBody>
          <a:bodyPr/>
          <a:lstStyle/>
          <a:p>
            <a:fld id="{B53482B6-B0CF-4B98-BA2B-7036492CE039}" type="slidenum">
              <a:rPr lang="en-US" smtClean="0"/>
              <a:t>‹#›</a:t>
            </a:fld>
            <a:endParaRPr lang="en-US"/>
          </a:p>
        </p:txBody>
      </p:sp>
    </p:spTree>
    <p:extLst>
      <p:ext uri="{BB962C8B-B14F-4D97-AF65-F5344CB8AC3E}">
        <p14:creationId xmlns:p14="http://schemas.microsoft.com/office/powerpoint/2010/main" val="2559522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6FB23-39F1-6B30-F02F-2ED0134B65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4454F38-6D9A-0C59-4C75-61184A266E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C2F5060-8D56-D388-0ED6-47293804FA08}"/>
              </a:ext>
            </a:extLst>
          </p:cNvPr>
          <p:cNvSpPr>
            <a:spLocks noGrp="1"/>
          </p:cNvSpPr>
          <p:nvPr>
            <p:ph type="dt" sz="half" idx="10"/>
          </p:nvPr>
        </p:nvSpPr>
        <p:spPr/>
        <p:txBody>
          <a:bodyPr/>
          <a:lstStyle/>
          <a:p>
            <a:fld id="{764F84C8-74C5-4981-A691-C63360739DE6}" type="datetimeFigureOut">
              <a:rPr lang="en-US" smtClean="0"/>
              <a:t>1/6/2025</a:t>
            </a:fld>
            <a:endParaRPr lang="en-US"/>
          </a:p>
        </p:txBody>
      </p:sp>
      <p:sp>
        <p:nvSpPr>
          <p:cNvPr id="5" name="Footer Placeholder 4">
            <a:extLst>
              <a:ext uri="{FF2B5EF4-FFF2-40B4-BE49-F238E27FC236}">
                <a16:creationId xmlns:a16="http://schemas.microsoft.com/office/drawing/2014/main" id="{D2C73932-B5E8-1D98-54E0-061F2413B9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275D1C-62E9-2A67-0673-9F84ABC4819F}"/>
              </a:ext>
            </a:extLst>
          </p:cNvPr>
          <p:cNvSpPr>
            <a:spLocks noGrp="1"/>
          </p:cNvSpPr>
          <p:nvPr>
            <p:ph type="sldNum" sz="quarter" idx="12"/>
          </p:nvPr>
        </p:nvSpPr>
        <p:spPr/>
        <p:txBody>
          <a:bodyPr/>
          <a:lstStyle/>
          <a:p>
            <a:fld id="{B53482B6-B0CF-4B98-BA2B-7036492CE039}" type="slidenum">
              <a:rPr lang="en-US" smtClean="0"/>
              <a:t>‹#›</a:t>
            </a:fld>
            <a:endParaRPr lang="en-US"/>
          </a:p>
        </p:txBody>
      </p:sp>
    </p:spTree>
    <p:extLst>
      <p:ext uri="{BB962C8B-B14F-4D97-AF65-F5344CB8AC3E}">
        <p14:creationId xmlns:p14="http://schemas.microsoft.com/office/powerpoint/2010/main" val="1198182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D3730-D5A5-D2E4-3918-4B07ED2926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3DCDAE-EEB7-1AE7-9096-584273A17A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4845E23-15DA-2293-997B-A1868EA74E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95CBDC-00CD-3964-A38C-30BD63945583}"/>
              </a:ext>
            </a:extLst>
          </p:cNvPr>
          <p:cNvSpPr>
            <a:spLocks noGrp="1"/>
          </p:cNvSpPr>
          <p:nvPr>
            <p:ph type="dt" sz="half" idx="10"/>
          </p:nvPr>
        </p:nvSpPr>
        <p:spPr/>
        <p:txBody>
          <a:bodyPr/>
          <a:lstStyle/>
          <a:p>
            <a:fld id="{764F84C8-74C5-4981-A691-C63360739DE6}" type="datetimeFigureOut">
              <a:rPr lang="en-US" smtClean="0"/>
              <a:t>1/6/2025</a:t>
            </a:fld>
            <a:endParaRPr lang="en-US"/>
          </a:p>
        </p:txBody>
      </p:sp>
      <p:sp>
        <p:nvSpPr>
          <p:cNvPr id="6" name="Footer Placeholder 5">
            <a:extLst>
              <a:ext uri="{FF2B5EF4-FFF2-40B4-BE49-F238E27FC236}">
                <a16:creationId xmlns:a16="http://schemas.microsoft.com/office/drawing/2014/main" id="{4A404727-6A6D-0830-F4CD-6AC724B7B5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25D231-7E07-60ED-C0B0-EAF6375AFDA0}"/>
              </a:ext>
            </a:extLst>
          </p:cNvPr>
          <p:cNvSpPr>
            <a:spLocks noGrp="1"/>
          </p:cNvSpPr>
          <p:nvPr>
            <p:ph type="sldNum" sz="quarter" idx="12"/>
          </p:nvPr>
        </p:nvSpPr>
        <p:spPr/>
        <p:txBody>
          <a:bodyPr/>
          <a:lstStyle/>
          <a:p>
            <a:fld id="{B53482B6-B0CF-4B98-BA2B-7036492CE039}" type="slidenum">
              <a:rPr lang="en-US" smtClean="0"/>
              <a:t>‹#›</a:t>
            </a:fld>
            <a:endParaRPr lang="en-US"/>
          </a:p>
        </p:txBody>
      </p:sp>
    </p:spTree>
    <p:extLst>
      <p:ext uri="{BB962C8B-B14F-4D97-AF65-F5344CB8AC3E}">
        <p14:creationId xmlns:p14="http://schemas.microsoft.com/office/powerpoint/2010/main" val="984535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C4B09-D49B-360E-5ECA-BB59ABECBED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FC1FCDA-F48C-912D-9824-70DD8D7DA6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55CBA3-CF87-2528-D484-98C0DE50BC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25810B-C972-A7C0-6BE8-D8AC9AA90E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4330BBF-8B56-E283-A64F-7895E22678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7B5E51D-AA15-867C-1478-650AFFD8F5E7}"/>
              </a:ext>
            </a:extLst>
          </p:cNvPr>
          <p:cNvSpPr>
            <a:spLocks noGrp="1"/>
          </p:cNvSpPr>
          <p:nvPr>
            <p:ph type="dt" sz="half" idx="10"/>
          </p:nvPr>
        </p:nvSpPr>
        <p:spPr/>
        <p:txBody>
          <a:bodyPr/>
          <a:lstStyle/>
          <a:p>
            <a:fld id="{764F84C8-74C5-4981-A691-C63360739DE6}" type="datetimeFigureOut">
              <a:rPr lang="en-US" smtClean="0"/>
              <a:t>1/6/2025</a:t>
            </a:fld>
            <a:endParaRPr lang="en-US"/>
          </a:p>
        </p:txBody>
      </p:sp>
      <p:sp>
        <p:nvSpPr>
          <p:cNvPr id="8" name="Footer Placeholder 7">
            <a:extLst>
              <a:ext uri="{FF2B5EF4-FFF2-40B4-BE49-F238E27FC236}">
                <a16:creationId xmlns:a16="http://schemas.microsoft.com/office/drawing/2014/main" id="{9CB96F3E-2AA8-9854-DA1F-D4D0C248E40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2B6154A-3FAD-14BE-0101-6963AD27AB45}"/>
              </a:ext>
            </a:extLst>
          </p:cNvPr>
          <p:cNvSpPr>
            <a:spLocks noGrp="1"/>
          </p:cNvSpPr>
          <p:nvPr>
            <p:ph type="sldNum" sz="quarter" idx="12"/>
          </p:nvPr>
        </p:nvSpPr>
        <p:spPr/>
        <p:txBody>
          <a:bodyPr/>
          <a:lstStyle/>
          <a:p>
            <a:fld id="{B53482B6-B0CF-4B98-BA2B-7036492CE039}" type="slidenum">
              <a:rPr lang="en-US" smtClean="0"/>
              <a:t>‹#›</a:t>
            </a:fld>
            <a:endParaRPr lang="en-US"/>
          </a:p>
        </p:txBody>
      </p:sp>
    </p:spTree>
    <p:extLst>
      <p:ext uri="{BB962C8B-B14F-4D97-AF65-F5344CB8AC3E}">
        <p14:creationId xmlns:p14="http://schemas.microsoft.com/office/powerpoint/2010/main" val="741178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05B8D-78C0-A5C7-E3D8-DDDAA45EDBA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32D472-7B4A-9D63-D099-AB322E91ED8F}"/>
              </a:ext>
            </a:extLst>
          </p:cNvPr>
          <p:cNvSpPr>
            <a:spLocks noGrp="1"/>
          </p:cNvSpPr>
          <p:nvPr>
            <p:ph type="dt" sz="half" idx="10"/>
          </p:nvPr>
        </p:nvSpPr>
        <p:spPr/>
        <p:txBody>
          <a:bodyPr/>
          <a:lstStyle/>
          <a:p>
            <a:fld id="{764F84C8-74C5-4981-A691-C63360739DE6}" type="datetimeFigureOut">
              <a:rPr lang="en-US" smtClean="0"/>
              <a:t>1/6/2025</a:t>
            </a:fld>
            <a:endParaRPr lang="en-US"/>
          </a:p>
        </p:txBody>
      </p:sp>
      <p:sp>
        <p:nvSpPr>
          <p:cNvPr id="4" name="Footer Placeholder 3">
            <a:extLst>
              <a:ext uri="{FF2B5EF4-FFF2-40B4-BE49-F238E27FC236}">
                <a16:creationId xmlns:a16="http://schemas.microsoft.com/office/drawing/2014/main" id="{DAB73849-F141-E32D-5149-7F189CE6F3C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7BDEBB2-210E-1522-D594-6543C1968B71}"/>
              </a:ext>
            </a:extLst>
          </p:cNvPr>
          <p:cNvSpPr>
            <a:spLocks noGrp="1"/>
          </p:cNvSpPr>
          <p:nvPr>
            <p:ph type="sldNum" sz="quarter" idx="12"/>
          </p:nvPr>
        </p:nvSpPr>
        <p:spPr/>
        <p:txBody>
          <a:bodyPr/>
          <a:lstStyle/>
          <a:p>
            <a:fld id="{B53482B6-B0CF-4B98-BA2B-7036492CE039}" type="slidenum">
              <a:rPr lang="en-US" smtClean="0"/>
              <a:t>‹#›</a:t>
            </a:fld>
            <a:endParaRPr lang="en-US"/>
          </a:p>
        </p:txBody>
      </p:sp>
    </p:spTree>
    <p:extLst>
      <p:ext uri="{BB962C8B-B14F-4D97-AF65-F5344CB8AC3E}">
        <p14:creationId xmlns:p14="http://schemas.microsoft.com/office/powerpoint/2010/main" val="1748693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CB1258-414C-831C-D25A-B5351BBF98D2}"/>
              </a:ext>
            </a:extLst>
          </p:cNvPr>
          <p:cNvSpPr>
            <a:spLocks noGrp="1"/>
          </p:cNvSpPr>
          <p:nvPr>
            <p:ph type="dt" sz="half" idx="10"/>
          </p:nvPr>
        </p:nvSpPr>
        <p:spPr/>
        <p:txBody>
          <a:bodyPr/>
          <a:lstStyle/>
          <a:p>
            <a:fld id="{764F84C8-74C5-4981-A691-C63360739DE6}" type="datetimeFigureOut">
              <a:rPr lang="en-US" smtClean="0"/>
              <a:t>1/6/2025</a:t>
            </a:fld>
            <a:endParaRPr lang="en-US"/>
          </a:p>
        </p:txBody>
      </p:sp>
      <p:sp>
        <p:nvSpPr>
          <p:cNvPr id="3" name="Footer Placeholder 2">
            <a:extLst>
              <a:ext uri="{FF2B5EF4-FFF2-40B4-BE49-F238E27FC236}">
                <a16:creationId xmlns:a16="http://schemas.microsoft.com/office/drawing/2014/main" id="{4D4DF7BA-A4A9-A1E7-0FAF-7CE873C53A9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5EFDC2E-0E81-407D-FA7D-C78DAFB5D283}"/>
              </a:ext>
            </a:extLst>
          </p:cNvPr>
          <p:cNvSpPr>
            <a:spLocks noGrp="1"/>
          </p:cNvSpPr>
          <p:nvPr>
            <p:ph type="sldNum" sz="quarter" idx="12"/>
          </p:nvPr>
        </p:nvSpPr>
        <p:spPr/>
        <p:txBody>
          <a:bodyPr/>
          <a:lstStyle/>
          <a:p>
            <a:fld id="{B53482B6-B0CF-4B98-BA2B-7036492CE039}" type="slidenum">
              <a:rPr lang="en-US" smtClean="0"/>
              <a:t>‹#›</a:t>
            </a:fld>
            <a:endParaRPr lang="en-US"/>
          </a:p>
        </p:txBody>
      </p:sp>
    </p:spTree>
    <p:extLst>
      <p:ext uri="{BB962C8B-B14F-4D97-AF65-F5344CB8AC3E}">
        <p14:creationId xmlns:p14="http://schemas.microsoft.com/office/powerpoint/2010/main" val="1404068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DFD3F-46FC-C4E3-11C8-B3AC8E015F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8EF37B-CB84-4895-20ED-3DF3932E18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9D6D4A-C181-97EB-266E-7ABD78FA19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45F528-C068-DA5C-791B-C18780C1B586}"/>
              </a:ext>
            </a:extLst>
          </p:cNvPr>
          <p:cNvSpPr>
            <a:spLocks noGrp="1"/>
          </p:cNvSpPr>
          <p:nvPr>
            <p:ph type="dt" sz="half" idx="10"/>
          </p:nvPr>
        </p:nvSpPr>
        <p:spPr/>
        <p:txBody>
          <a:bodyPr/>
          <a:lstStyle/>
          <a:p>
            <a:fld id="{764F84C8-74C5-4981-A691-C63360739DE6}" type="datetimeFigureOut">
              <a:rPr lang="en-US" smtClean="0"/>
              <a:t>1/6/2025</a:t>
            </a:fld>
            <a:endParaRPr lang="en-US"/>
          </a:p>
        </p:txBody>
      </p:sp>
      <p:sp>
        <p:nvSpPr>
          <p:cNvPr id="6" name="Footer Placeholder 5">
            <a:extLst>
              <a:ext uri="{FF2B5EF4-FFF2-40B4-BE49-F238E27FC236}">
                <a16:creationId xmlns:a16="http://schemas.microsoft.com/office/drawing/2014/main" id="{6D55F4ED-9D62-1161-BE3D-26E08FC144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665DD1-E088-CCFD-6D22-9A48C80B81D7}"/>
              </a:ext>
            </a:extLst>
          </p:cNvPr>
          <p:cNvSpPr>
            <a:spLocks noGrp="1"/>
          </p:cNvSpPr>
          <p:nvPr>
            <p:ph type="sldNum" sz="quarter" idx="12"/>
          </p:nvPr>
        </p:nvSpPr>
        <p:spPr/>
        <p:txBody>
          <a:bodyPr/>
          <a:lstStyle/>
          <a:p>
            <a:fld id="{B53482B6-B0CF-4B98-BA2B-7036492CE039}" type="slidenum">
              <a:rPr lang="en-US" smtClean="0"/>
              <a:t>‹#›</a:t>
            </a:fld>
            <a:endParaRPr lang="en-US"/>
          </a:p>
        </p:txBody>
      </p:sp>
    </p:spTree>
    <p:extLst>
      <p:ext uri="{BB962C8B-B14F-4D97-AF65-F5344CB8AC3E}">
        <p14:creationId xmlns:p14="http://schemas.microsoft.com/office/powerpoint/2010/main" val="244428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6829E-5246-6942-862B-2B671EF8CE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F5B5D72-FDDA-1F3C-8B18-E0BC82B1B2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3DD2BC-60AC-861D-221D-FFFA34FED0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B8E066-707E-3094-8145-D933BC73D411}"/>
              </a:ext>
            </a:extLst>
          </p:cNvPr>
          <p:cNvSpPr>
            <a:spLocks noGrp="1"/>
          </p:cNvSpPr>
          <p:nvPr>
            <p:ph type="dt" sz="half" idx="10"/>
          </p:nvPr>
        </p:nvSpPr>
        <p:spPr/>
        <p:txBody>
          <a:bodyPr/>
          <a:lstStyle/>
          <a:p>
            <a:fld id="{764F84C8-74C5-4981-A691-C63360739DE6}" type="datetimeFigureOut">
              <a:rPr lang="en-US" smtClean="0"/>
              <a:t>1/6/2025</a:t>
            </a:fld>
            <a:endParaRPr lang="en-US"/>
          </a:p>
        </p:txBody>
      </p:sp>
      <p:sp>
        <p:nvSpPr>
          <p:cNvPr id="6" name="Footer Placeholder 5">
            <a:extLst>
              <a:ext uri="{FF2B5EF4-FFF2-40B4-BE49-F238E27FC236}">
                <a16:creationId xmlns:a16="http://schemas.microsoft.com/office/drawing/2014/main" id="{0F00BFC5-9FCF-27E4-583A-7C3E122187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C92B98-A76A-3C5D-D39F-6F9A61980CA0}"/>
              </a:ext>
            </a:extLst>
          </p:cNvPr>
          <p:cNvSpPr>
            <a:spLocks noGrp="1"/>
          </p:cNvSpPr>
          <p:nvPr>
            <p:ph type="sldNum" sz="quarter" idx="12"/>
          </p:nvPr>
        </p:nvSpPr>
        <p:spPr/>
        <p:txBody>
          <a:bodyPr/>
          <a:lstStyle/>
          <a:p>
            <a:fld id="{B53482B6-B0CF-4B98-BA2B-7036492CE039}" type="slidenum">
              <a:rPr lang="en-US" smtClean="0"/>
              <a:t>‹#›</a:t>
            </a:fld>
            <a:endParaRPr lang="en-US"/>
          </a:p>
        </p:txBody>
      </p:sp>
    </p:spTree>
    <p:extLst>
      <p:ext uri="{BB962C8B-B14F-4D97-AF65-F5344CB8AC3E}">
        <p14:creationId xmlns:p14="http://schemas.microsoft.com/office/powerpoint/2010/main" val="3992128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1E3002-1B88-1B21-DB63-283CEADD6B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1857685-6761-507F-0E19-C983AFA036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E65E54-58B4-AED3-C250-14FA0E52EF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4F84C8-74C5-4981-A691-C63360739DE6}" type="datetimeFigureOut">
              <a:rPr lang="en-US" smtClean="0"/>
              <a:t>1/6/2025</a:t>
            </a:fld>
            <a:endParaRPr lang="en-US"/>
          </a:p>
        </p:txBody>
      </p:sp>
      <p:sp>
        <p:nvSpPr>
          <p:cNvPr id="5" name="Footer Placeholder 4">
            <a:extLst>
              <a:ext uri="{FF2B5EF4-FFF2-40B4-BE49-F238E27FC236}">
                <a16:creationId xmlns:a16="http://schemas.microsoft.com/office/drawing/2014/main" id="{FA504791-B633-8686-752E-AF5FFC7374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C9FC5F9-A0E0-B0D1-12BF-0163B92F43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3482B6-B0CF-4B98-BA2B-7036492CE039}" type="slidenum">
              <a:rPr lang="en-US" smtClean="0"/>
              <a:t>‹#›</a:t>
            </a:fld>
            <a:endParaRPr lang="en-US"/>
          </a:p>
        </p:txBody>
      </p:sp>
    </p:spTree>
    <p:extLst>
      <p:ext uri="{BB962C8B-B14F-4D97-AF65-F5344CB8AC3E}">
        <p14:creationId xmlns:p14="http://schemas.microsoft.com/office/powerpoint/2010/main" val="39248785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webp"/><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1.png"/><Relationship Id="rId5" Type="http://schemas.microsoft.com/office/2007/relationships/hdphoto" Target="../media/hdphoto1.wdp"/><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8C121598-D249-3FE2-26A8-7A747AEC05DC}"/>
              </a:ext>
            </a:extLst>
          </p:cNvPr>
          <p:cNvGrpSpPr/>
          <p:nvPr/>
        </p:nvGrpSpPr>
        <p:grpSpPr>
          <a:xfrm>
            <a:off x="-10185721" y="0"/>
            <a:ext cx="12192000" cy="6858000"/>
            <a:chOff x="1" y="0"/>
            <a:chExt cx="12192000" cy="6858000"/>
          </a:xfrm>
        </p:grpSpPr>
        <p:sp>
          <p:nvSpPr>
            <p:cNvPr id="4" name="Rectangle 3">
              <a:extLst>
                <a:ext uri="{FF2B5EF4-FFF2-40B4-BE49-F238E27FC236}">
                  <a16:creationId xmlns:a16="http://schemas.microsoft.com/office/drawing/2014/main" id="{936201D1-DE08-C985-52FE-516CE1674FAA}"/>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EF6522F0-0355-1E9B-1394-A074F907B791}"/>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TextBox 8">
              <a:extLst>
                <a:ext uri="{FF2B5EF4-FFF2-40B4-BE49-F238E27FC236}">
                  <a16:creationId xmlns:a16="http://schemas.microsoft.com/office/drawing/2014/main" id="{D317E868-826C-F048-4561-934CC6B29BED}"/>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INTRODUCTION</a:t>
              </a:r>
            </a:p>
          </p:txBody>
        </p:sp>
      </p:grpSp>
      <p:grpSp>
        <p:nvGrpSpPr>
          <p:cNvPr id="30" name="Group 29">
            <a:extLst>
              <a:ext uri="{FF2B5EF4-FFF2-40B4-BE49-F238E27FC236}">
                <a16:creationId xmlns:a16="http://schemas.microsoft.com/office/drawing/2014/main" id="{12E29894-DF32-C183-35AE-A70C71836B00}"/>
              </a:ext>
            </a:extLst>
          </p:cNvPr>
          <p:cNvGrpSpPr/>
          <p:nvPr/>
        </p:nvGrpSpPr>
        <p:grpSpPr>
          <a:xfrm>
            <a:off x="-10508889" y="-1"/>
            <a:ext cx="12192001" cy="6858000"/>
            <a:chOff x="0" y="0"/>
            <a:chExt cx="12192001" cy="6858000"/>
          </a:xfrm>
        </p:grpSpPr>
        <p:sp>
          <p:nvSpPr>
            <p:cNvPr id="31" name="Rectangle 30">
              <a:extLst>
                <a:ext uri="{FF2B5EF4-FFF2-40B4-BE49-F238E27FC236}">
                  <a16:creationId xmlns:a16="http://schemas.microsoft.com/office/drawing/2014/main" id="{6BA92405-7B6B-07A5-B2F8-4A543EE3AE8C}"/>
                </a:ext>
              </a:extLst>
            </p:cNvPr>
            <p:cNvSpPr/>
            <p:nvPr/>
          </p:nvSpPr>
          <p:spPr>
            <a:xfrm>
              <a:off x="0" y="0"/>
              <a:ext cx="12192001"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6A77A022-FF65-9858-6AC4-20D94AD93F20}"/>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TextBox 32">
              <a:extLst>
                <a:ext uri="{FF2B5EF4-FFF2-40B4-BE49-F238E27FC236}">
                  <a16:creationId xmlns:a16="http://schemas.microsoft.com/office/drawing/2014/main" id="{95302F89-B679-BE8C-18A4-030524E22DEB}"/>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CNN</a:t>
              </a:r>
            </a:p>
          </p:txBody>
        </p:sp>
      </p:grpSp>
      <p:grpSp>
        <p:nvGrpSpPr>
          <p:cNvPr id="34" name="Group 33">
            <a:extLst>
              <a:ext uri="{FF2B5EF4-FFF2-40B4-BE49-F238E27FC236}">
                <a16:creationId xmlns:a16="http://schemas.microsoft.com/office/drawing/2014/main" id="{DFBECB6D-A3C9-22AA-42FB-E4077A735337}"/>
              </a:ext>
            </a:extLst>
          </p:cNvPr>
          <p:cNvGrpSpPr/>
          <p:nvPr/>
        </p:nvGrpSpPr>
        <p:grpSpPr>
          <a:xfrm>
            <a:off x="-10832056" y="-2"/>
            <a:ext cx="12192000" cy="6858000"/>
            <a:chOff x="1" y="0"/>
            <a:chExt cx="12192000" cy="6858000"/>
          </a:xfrm>
        </p:grpSpPr>
        <p:sp>
          <p:nvSpPr>
            <p:cNvPr id="35" name="Rectangle 34">
              <a:extLst>
                <a:ext uri="{FF2B5EF4-FFF2-40B4-BE49-F238E27FC236}">
                  <a16:creationId xmlns:a16="http://schemas.microsoft.com/office/drawing/2014/main" id="{068CFCBB-112A-2A7C-C48F-0409D275B679}"/>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2339F310-EFA5-7E55-6734-0B4C937A403F}"/>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TextBox 36">
              <a:extLst>
                <a:ext uri="{FF2B5EF4-FFF2-40B4-BE49-F238E27FC236}">
                  <a16:creationId xmlns:a16="http://schemas.microsoft.com/office/drawing/2014/main" id="{09ED898B-4495-F286-0BD1-3D6194BB8425}"/>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DATASETS</a:t>
              </a:r>
            </a:p>
          </p:txBody>
        </p:sp>
      </p:grpSp>
      <p:grpSp>
        <p:nvGrpSpPr>
          <p:cNvPr id="38" name="Group 37">
            <a:extLst>
              <a:ext uri="{FF2B5EF4-FFF2-40B4-BE49-F238E27FC236}">
                <a16:creationId xmlns:a16="http://schemas.microsoft.com/office/drawing/2014/main" id="{F7C7DDD0-30AD-0D1C-7741-F3A18BD63F6A}"/>
              </a:ext>
            </a:extLst>
          </p:cNvPr>
          <p:cNvGrpSpPr/>
          <p:nvPr/>
        </p:nvGrpSpPr>
        <p:grpSpPr>
          <a:xfrm>
            <a:off x="-11183907" y="-6"/>
            <a:ext cx="12422832" cy="6858000"/>
            <a:chOff x="1" y="0"/>
            <a:chExt cx="12422832" cy="6858000"/>
          </a:xfrm>
        </p:grpSpPr>
        <p:sp>
          <p:nvSpPr>
            <p:cNvPr id="39" name="Rectangle 38">
              <a:extLst>
                <a:ext uri="{FF2B5EF4-FFF2-40B4-BE49-F238E27FC236}">
                  <a16:creationId xmlns:a16="http://schemas.microsoft.com/office/drawing/2014/main" id="{097DF3AE-C769-80DC-AC1E-388ED573C90B}"/>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0E8D8C2B-0959-C16E-B1C5-5BDA7905C2F6}"/>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 name="TextBox 40">
              <a:extLst>
                <a:ext uri="{FF2B5EF4-FFF2-40B4-BE49-F238E27FC236}">
                  <a16:creationId xmlns:a16="http://schemas.microsoft.com/office/drawing/2014/main" id="{181F9EDB-14AC-990A-0965-A175DBB8D0E5}"/>
                </a:ext>
              </a:extLst>
            </p:cNvPr>
            <p:cNvSpPr txBox="1"/>
            <p:nvPr/>
          </p:nvSpPr>
          <p:spPr>
            <a:xfrm rot="16200000">
              <a:off x="11296339" y="3036585"/>
              <a:ext cx="1468158" cy="784830"/>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PROJECT DEVELOPMENT </a:t>
              </a:r>
            </a:p>
            <a:p>
              <a:pPr algn="ctr"/>
              <a:endParaRPr lang="en-US" sz="1500" b="1" dirty="0">
                <a:solidFill>
                  <a:schemeClr val="accent3">
                    <a:lumMod val="60000"/>
                    <a:lumOff val="40000"/>
                  </a:schemeClr>
                </a:solidFill>
                <a:latin typeface="Tw Cen MT" panose="020B0602020104020603" pitchFamily="34" charset="0"/>
              </a:endParaRPr>
            </a:p>
          </p:txBody>
        </p:sp>
      </p:grpSp>
      <p:grpSp>
        <p:nvGrpSpPr>
          <p:cNvPr id="42" name="Group 41">
            <a:extLst>
              <a:ext uri="{FF2B5EF4-FFF2-40B4-BE49-F238E27FC236}">
                <a16:creationId xmlns:a16="http://schemas.microsoft.com/office/drawing/2014/main" id="{A02F7F35-80D9-7CA1-A662-7294185AA2AC}"/>
              </a:ext>
            </a:extLst>
          </p:cNvPr>
          <p:cNvGrpSpPr/>
          <p:nvPr/>
        </p:nvGrpSpPr>
        <p:grpSpPr>
          <a:xfrm>
            <a:off x="-11505649" y="-6"/>
            <a:ext cx="12192000" cy="6858000"/>
            <a:chOff x="1" y="0"/>
            <a:chExt cx="12192000" cy="6858000"/>
          </a:xfrm>
        </p:grpSpPr>
        <p:sp>
          <p:nvSpPr>
            <p:cNvPr id="43" name="Rectangle 42">
              <a:extLst>
                <a:ext uri="{FF2B5EF4-FFF2-40B4-BE49-F238E27FC236}">
                  <a16:creationId xmlns:a16="http://schemas.microsoft.com/office/drawing/2014/main" id="{7E480D38-6FC7-337F-2E59-F58493725E4F}"/>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317C18A0-3122-1C90-BA5A-323F1E11AE17}"/>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TextBox 44">
              <a:extLst>
                <a:ext uri="{FF2B5EF4-FFF2-40B4-BE49-F238E27FC236}">
                  <a16:creationId xmlns:a16="http://schemas.microsoft.com/office/drawing/2014/main" id="{42872750-A51F-475F-88E1-7E5DFFABFB41}"/>
                </a:ext>
              </a:extLst>
            </p:cNvPr>
            <p:cNvSpPr txBox="1"/>
            <p:nvPr/>
          </p:nvSpPr>
          <p:spPr>
            <a:xfrm rot="16200000">
              <a:off x="11241912" y="3267416"/>
              <a:ext cx="1577012"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OUTPUTS</a:t>
              </a:r>
            </a:p>
          </p:txBody>
        </p:sp>
      </p:grpSp>
      <p:grpSp>
        <p:nvGrpSpPr>
          <p:cNvPr id="46" name="Group 45">
            <a:extLst>
              <a:ext uri="{FF2B5EF4-FFF2-40B4-BE49-F238E27FC236}">
                <a16:creationId xmlns:a16="http://schemas.microsoft.com/office/drawing/2014/main" id="{6E0910E8-B666-2D38-425D-BBD5DA182709}"/>
              </a:ext>
            </a:extLst>
          </p:cNvPr>
          <p:cNvGrpSpPr/>
          <p:nvPr/>
        </p:nvGrpSpPr>
        <p:grpSpPr>
          <a:xfrm>
            <a:off x="-11871335" y="-10"/>
            <a:ext cx="12192000" cy="6858000"/>
            <a:chOff x="1" y="0"/>
            <a:chExt cx="12192000" cy="6858000"/>
          </a:xfrm>
        </p:grpSpPr>
        <p:sp>
          <p:nvSpPr>
            <p:cNvPr id="47" name="Rectangle 46">
              <a:extLst>
                <a:ext uri="{FF2B5EF4-FFF2-40B4-BE49-F238E27FC236}">
                  <a16:creationId xmlns:a16="http://schemas.microsoft.com/office/drawing/2014/main" id="{AFC1D037-D995-AC9A-6F35-6AE6CA450F0D}"/>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92E76D29-D44C-BF77-9504-4DB90A6E1326}"/>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TextBox 48">
              <a:extLst>
                <a:ext uri="{FF2B5EF4-FFF2-40B4-BE49-F238E27FC236}">
                  <a16:creationId xmlns:a16="http://schemas.microsoft.com/office/drawing/2014/main" id="{5DE156E0-EC54-0E65-A8FD-9556DA186602}"/>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CONCLUSION</a:t>
              </a:r>
            </a:p>
          </p:txBody>
        </p:sp>
      </p:grpSp>
      <p:sp>
        <p:nvSpPr>
          <p:cNvPr id="54" name="Title 1">
            <a:extLst>
              <a:ext uri="{FF2B5EF4-FFF2-40B4-BE49-F238E27FC236}">
                <a16:creationId xmlns:a16="http://schemas.microsoft.com/office/drawing/2014/main" id="{A4B3F548-F866-E645-1028-909DCBE7706F}"/>
              </a:ext>
            </a:extLst>
          </p:cNvPr>
          <p:cNvSpPr>
            <a:spLocks noGrp="1"/>
          </p:cNvSpPr>
          <p:nvPr>
            <p:ph type="ctrTitle"/>
          </p:nvPr>
        </p:nvSpPr>
        <p:spPr>
          <a:xfrm>
            <a:off x="2652614" y="307310"/>
            <a:ext cx="9144000" cy="2387600"/>
          </a:xfrm>
        </p:spPr>
        <p:txBody>
          <a:bodyPr>
            <a:normAutofit/>
          </a:bodyPr>
          <a:lstStyle/>
          <a:p>
            <a:r>
              <a:rPr lang="en-US" sz="5500" b="1" dirty="0">
                <a:solidFill>
                  <a:schemeClr val="accent5">
                    <a:lumMod val="75000"/>
                  </a:schemeClr>
                </a:solidFill>
                <a:latin typeface="Tw Cen MT" panose="020B0602020104020603" pitchFamily="34" charset="0"/>
              </a:rPr>
              <a:t>IRIS TUMOR DETECTION </a:t>
            </a:r>
          </a:p>
        </p:txBody>
      </p:sp>
      <p:sp>
        <p:nvSpPr>
          <p:cNvPr id="55" name="Subtitle 2">
            <a:extLst>
              <a:ext uri="{FF2B5EF4-FFF2-40B4-BE49-F238E27FC236}">
                <a16:creationId xmlns:a16="http://schemas.microsoft.com/office/drawing/2014/main" id="{042127E6-A4D9-5941-D41E-BE24BE848422}"/>
              </a:ext>
            </a:extLst>
          </p:cNvPr>
          <p:cNvSpPr>
            <a:spLocks noGrp="1"/>
          </p:cNvSpPr>
          <p:nvPr>
            <p:ph type="subTitle" idx="1"/>
          </p:nvPr>
        </p:nvSpPr>
        <p:spPr>
          <a:xfrm>
            <a:off x="2879585" y="2714736"/>
            <a:ext cx="9144000" cy="655330"/>
          </a:xfrm>
        </p:spPr>
        <p:txBody>
          <a:bodyPr>
            <a:normAutofit/>
          </a:bodyPr>
          <a:lstStyle/>
          <a:p>
            <a:r>
              <a:rPr lang="en-US" sz="2600" b="1" dirty="0">
                <a:latin typeface="Tw Cen MT" panose="020B0602020104020603" pitchFamily="34" charset="0"/>
              </a:rPr>
              <a:t>USING CNN</a:t>
            </a:r>
          </a:p>
        </p:txBody>
      </p:sp>
      <p:sp>
        <p:nvSpPr>
          <p:cNvPr id="2" name="Subtitle 2">
            <a:extLst>
              <a:ext uri="{FF2B5EF4-FFF2-40B4-BE49-F238E27FC236}">
                <a16:creationId xmlns:a16="http://schemas.microsoft.com/office/drawing/2014/main" id="{0D57FF08-142B-6946-7618-AA05A2DF9369}"/>
              </a:ext>
            </a:extLst>
          </p:cNvPr>
          <p:cNvSpPr txBox="1">
            <a:spLocks/>
          </p:cNvSpPr>
          <p:nvPr/>
        </p:nvSpPr>
        <p:spPr>
          <a:xfrm>
            <a:off x="8304415" y="3625739"/>
            <a:ext cx="3894451" cy="23876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i="1" dirty="0">
                <a:latin typeface="Tw Cen MT" panose="020B0602020104020603" pitchFamily="34" charset="0"/>
              </a:rPr>
              <a:t>Presented by:</a:t>
            </a:r>
          </a:p>
          <a:p>
            <a:pPr algn="l"/>
            <a:r>
              <a:rPr lang="en-US" sz="1800" dirty="0">
                <a:latin typeface="Tw Cen MT" panose="020B0602020104020603" pitchFamily="34" charset="0"/>
              </a:rPr>
              <a:t>GROUP – 03 (Fusion Focus)</a:t>
            </a:r>
          </a:p>
          <a:p>
            <a:pPr algn="l"/>
            <a:r>
              <a:rPr lang="en-US" sz="1800" dirty="0">
                <a:latin typeface="Tw Cen MT" panose="020B0602020104020603" pitchFamily="34" charset="0"/>
              </a:rPr>
              <a:t>JAGU MANISH</a:t>
            </a:r>
          </a:p>
          <a:p>
            <a:pPr algn="l"/>
            <a:r>
              <a:rPr lang="en-US" sz="1800" dirty="0">
                <a:latin typeface="Tw Cen MT" panose="020B0602020104020603" pitchFamily="34" charset="0"/>
              </a:rPr>
              <a:t>MANASA NAGOTHU</a:t>
            </a:r>
          </a:p>
          <a:p>
            <a:pPr algn="l"/>
            <a:r>
              <a:rPr lang="en-US" sz="1800" dirty="0">
                <a:latin typeface="Tw Cen MT" panose="020B0602020104020603" pitchFamily="34" charset="0"/>
              </a:rPr>
              <a:t>NAGA SAI CHILUKOTI</a:t>
            </a:r>
          </a:p>
          <a:p>
            <a:pPr algn="l"/>
            <a:r>
              <a:rPr lang="en-US" sz="1800" dirty="0">
                <a:latin typeface="Tw Cen MT" panose="020B0602020104020603" pitchFamily="34" charset="0"/>
              </a:rPr>
              <a:t>PERAVALI SUDHEER KUMAR</a:t>
            </a:r>
          </a:p>
          <a:p>
            <a:pPr algn="l"/>
            <a:r>
              <a:rPr lang="en-US" sz="1800" dirty="0">
                <a:latin typeface="Tw Cen MT" panose="020B0602020104020603" pitchFamily="34" charset="0"/>
              </a:rPr>
              <a:t>SAI KAMAL</a:t>
            </a:r>
          </a:p>
          <a:p>
            <a:pPr algn="l"/>
            <a:r>
              <a:rPr lang="en-US" sz="1800" dirty="0">
                <a:latin typeface="Tw Cen MT" panose="020B0602020104020603" pitchFamily="34" charset="0"/>
              </a:rPr>
              <a:t>DHANSHRI PRANIL CHAUDHARI</a:t>
            </a:r>
          </a:p>
        </p:txBody>
      </p:sp>
      <p:pic>
        <p:nvPicPr>
          <p:cNvPr id="3" name="Picture 2">
            <a:extLst>
              <a:ext uri="{FF2B5EF4-FFF2-40B4-BE49-F238E27FC236}">
                <a16:creationId xmlns:a16="http://schemas.microsoft.com/office/drawing/2014/main" id="{91138583-4511-21C2-AA03-69A472676D74}"/>
              </a:ext>
            </a:extLst>
          </p:cNvPr>
          <p:cNvPicPr>
            <a:picLocks noChangeAspect="1"/>
          </p:cNvPicPr>
          <p:nvPr/>
        </p:nvPicPr>
        <p:blipFill>
          <a:blip r:embed="rId2"/>
          <a:stretch>
            <a:fillRect/>
          </a:stretch>
        </p:blipFill>
        <p:spPr>
          <a:xfrm>
            <a:off x="3207613" y="3303714"/>
            <a:ext cx="4450466" cy="3554276"/>
          </a:xfrm>
          <a:prstGeom prst="rect">
            <a:avLst/>
          </a:prstGeom>
        </p:spPr>
      </p:pic>
      <p:pic>
        <p:nvPicPr>
          <p:cNvPr id="5" name="Picture 4">
            <a:extLst>
              <a:ext uri="{FF2B5EF4-FFF2-40B4-BE49-F238E27FC236}">
                <a16:creationId xmlns:a16="http://schemas.microsoft.com/office/drawing/2014/main" id="{8E159058-D499-22F9-6180-BF25D404053F}"/>
              </a:ext>
            </a:extLst>
          </p:cNvPr>
          <p:cNvPicPr>
            <a:picLocks noChangeAspect="1"/>
          </p:cNvPicPr>
          <p:nvPr/>
        </p:nvPicPr>
        <p:blipFill>
          <a:blip r:embed="rId3"/>
          <a:stretch>
            <a:fillRect/>
          </a:stretch>
        </p:blipFill>
        <p:spPr>
          <a:xfrm>
            <a:off x="11135032" y="1266393"/>
            <a:ext cx="469433" cy="469433"/>
          </a:xfrm>
          <a:prstGeom prst="rect">
            <a:avLst/>
          </a:prstGeom>
        </p:spPr>
      </p:pic>
      <p:pic>
        <p:nvPicPr>
          <p:cNvPr id="6" name="Picture 5">
            <a:extLst>
              <a:ext uri="{FF2B5EF4-FFF2-40B4-BE49-F238E27FC236}">
                <a16:creationId xmlns:a16="http://schemas.microsoft.com/office/drawing/2014/main" id="{17B30637-28A1-9758-0018-12CDDCEA4712}"/>
              </a:ext>
            </a:extLst>
          </p:cNvPr>
          <p:cNvPicPr>
            <a:picLocks noChangeAspect="1"/>
          </p:cNvPicPr>
          <p:nvPr/>
        </p:nvPicPr>
        <p:blipFill>
          <a:blip r:embed="rId4"/>
          <a:stretch>
            <a:fillRect/>
          </a:stretch>
        </p:blipFill>
        <p:spPr>
          <a:xfrm>
            <a:off x="10761281" y="3807717"/>
            <a:ext cx="353599" cy="304826"/>
          </a:xfrm>
          <a:prstGeom prst="rect">
            <a:avLst/>
          </a:prstGeom>
        </p:spPr>
      </p:pic>
      <p:pic>
        <p:nvPicPr>
          <p:cNvPr id="7" name="Picture 6">
            <a:extLst>
              <a:ext uri="{FF2B5EF4-FFF2-40B4-BE49-F238E27FC236}">
                <a16:creationId xmlns:a16="http://schemas.microsoft.com/office/drawing/2014/main" id="{DA53BD51-9358-940A-81AA-524B7AF603AB}"/>
              </a:ext>
            </a:extLst>
          </p:cNvPr>
          <p:cNvPicPr>
            <a:picLocks noChangeAspect="1"/>
          </p:cNvPicPr>
          <p:nvPr/>
        </p:nvPicPr>
        <p:blipFill>
          <a:blip r:embed="rId4"/>
          <a:stretch>
            <a:fillRect/>
          </a:stretch>
        </p:blipFill>
        <p:spPr>
          <a:xfrm rot="6273236">
            <a:off x="3764701" y="982541"/>
            <a:ext cx="353599" cy="304826"/>
          </a:xfrm>
          <a:prstGeom prst="rect">
            <a:avLst/>
          </a:prstGeom>
        </p:spPr>
      </p:pic>
      <p:pic>
        <p:nvPicPr>
          <p:cNvPr id="10" name="Picture 9">
            <a:extLst>
              <a:ext uri="{FF2B5EF4-FFF2-40B4-BE49-F238E27FC236}">
                <a16:creationId xmlns:a16="http://schemas.microsoft.com/office/drawing/2014/main" id="{FC00353F-1BE4-6E27-320C-A116E245531E}"/>
              </a:ext>
            </a:extLst>
          </p:cNvPr>
          <p:cNvPicPr>
            <a:picLocks noChangeAspect="1"/>
          </p:cNvPicPr>
          <p:nvPr/>
        </p:nvPicPr>
        <p:blipFill>
          <a:blip r:embed="rId4"/>
          <a:stretch>
            <a:fillRect/>
          </a:stretch>
        </p:blipFill>
        <p:spPr>
          <a:xfrm rot="21326140">
            <a:off x="3283953" y="5637109"/>
            <a:ext cx="353599" cy="304826"/>
          </a:xfrm>
          <a:prstGeom prst="rect">
            <a:avLst/>
          </a:prstGeom>
        </p:spPr>
      </p:pic>
      <p:pic>
        <p:nvPicPr>
          <p:cNvPr id="11" name="Picture 10">
            <a:extLst>
              <a:ext uri="{FF2B5EF4-FFF2-40B4-BE49-F238E27FC236}">
                <a16:creationId xmlns:a16="http://schemas.microsoft.com/office/drawing/2014/main" id="{CBC89BD4-226C-7FB1-AB0A-5BF3BFB44D37}"/>
              </a:ext>
            </a:extLst>
          </p:cNvPr>
          <p:cNvPicPr>
            <a:picLocks noChangeAspect="1"/>
          </p:cNvPicPr>
          <p:nvPr/>
        </p:nvPicPr>
        <p:blipFill>
          <a:blip r:embed="rId5"/>
          <a:stretch>
            <a:fillRect/>
          </a:stretch>
        </p:blipFill>
        <p:spPr>
          <a:xfrm>
            <a:off x="6229323" y="519098"/>
            <a:ext cx="201185" cy="207282"/>
          </a:xfrm>
          <a:prstGeom prst="rect">
            <a:avLst/>
          </a:prstGeom>
        </p:spPr>
      </p:pic>
      <p:pic>
        <p:nvPicPr>
          <p:cNvPr id="12" name="Picture 11">
            <a:extLst>
              <a:ext uri="{FF2B5EF4-FFF2-40B4-BE49-F238E27FC236}">
                <a16:creationId xmlns:a16="http://schemas.microsoft.com/office/drawing/2014/main" id="{633E7715-B33B-6757-FF4E-CADBD4BFE3A8}"/>
              </a:ext>
            </a:extLst>
          </p:cNvPr>
          <p:cNvPicPr>
            <a:picLocks noChangeAspect="1"/>
          </p:cNvPicPr>
          <p:nvPr/>
        </p:nvPicPr>
        <p:blipFill>
          <a:blip r:embed="rId6"/>
          <a:stretch>
            <a:fillRect/>
          </a:stretch>
        </p:blipFill>
        <p:spPr>
          <a:xfrm>
            <a:off x="8132403" y="663740"/>
            <a:ext cx="1048603" cy="786452"/>
          </a:xfrm>
          <a:prstGeom prst="rect">
            <a:avLst/>
          </a:prstGeom>
        </p:spPr>
      </p:pic>
      <p:pic>
        <p:nvPicPr>
          <p:cNvPr id="13" name="Picture 12">
            <a:extLst>
              <a:ext uri="{FF2B5EF4-FFF2-40B4-BE49-F238E27FC236}">
                <a16:creationId xmlns:a16="http://schemas.microsoft.com/office/drawing/2014/main" id="{88FA3734-F7A6-719F-E318-C2410D64AF95}"/>
              </a:ext>
            </a:extLst>
          </p:cNvPr>
          <p:cNvPicPr>
            <a:picLocks noChangeAspect="1"/>
          </p:cNvPicPr>
          <p:nvPr/>
        </p:nvPicPr>
        <p:blipFill>
          <a:blip r:embed="rId5"/>
          <a:stretch>
            <a:fillRect/>
          </a:stretch>
        </p:blipFill>
        <p:spPr>
          <a:xfrm>
            <a:off x="7264577" y="3770503"/>
            <a:ext cx="201185" cy="207282"/>
          </a:xfrm>
          <a:prstGeom prst="rect">
            <a:avLst/>
          </a:prstGeom>
        </p:spPr>
      </p:pic>
      <p:grpSp>
        <p:nvGrpSpPr>
          <p:cNvPr id="14" name="Google Shape;3359;p99">
            <a:extLst>
              <a:ext uri="{FF2B5EF4-FFF2-40B4-BE49-F238E27FC236}">
                <a16:creationId xmlns:a16="http://schemas.microsoft.com/office/drawing/2014/main" id="{4F482396-213E-E6AD-54F9-ECEAF08A246A}"/>
              </a:ext>
            </a:extLst>
          </p:cNvPr>
          <p:cNvGrpSpPr/>
          <p:nvPr/>
        </p:nvGrpSpPr>
        <p:grpSpPr>
          <a:xfrm rot="-1136466">
            <a:off x="5158569" y="1275733"/>
            <a:ext cx="344679" cy="400172"/>
            <a:chOff x="4711675" y="1515675"/>
            <a:chExt cx="261650" cy="303775"/>
          </a:xfrm>
        </p:grpSpPr>
        <p:sp>
          <p:nvSpPr>
            <p:cNvPr id="15" name="Google Shape;3360;p99">
              <a:extLst>
                <a:ext uri="{FF2B5EF4-FFF2-40B4-BE49-F238E27FC236}">
                  <a16:creationId xmlns:a16="http://schemas.microsoft.com/office/drawing/2014/main" id="{D74BDA5B-4604-6D2D-FF62-30E4B440B7CE}"/>
                </a:ext>
              </a:extLst>
            </p:cNvPr>
            <p:cNvSpPr/>
            <p:nvPr/>
          </p:nvSpPr>
          <p:spPr>
            <a:xfrm>
              <a:off x="4711675" y="1515675"/>
              <a:ext cx="261650" cy="303775"/>
            </a:xfrm>
            <a:custGeom>
              <a:avLst/>
              <a:gdLst/>
              <a:ahLst/>
              <a:cxnLst/>
              <a:rect l="l" t="t" r="r" b="b"/>
              <a:pathLst>
                <a:path w="10466" h="12151" extrusionOk="0">
                  <a:moveTo>
                    <a:pt x="5233" y="1"/>
                  </a:moveTo>
                  <a:cubicBezTo>
                    <a:pt x="5058" y="1"/>
                    <a:pt x="4883" y="38"/>
                    <a:pt x="4720" y="113"/>
                  </a:cubicBezTo>
                  <a:lnTo>
                    <a:pt x="722" y="1951"/>
                  </a:lnTo>
                  <a:cubicBezTo>
                    <a:pt x="287" y="2151"/>
                    <a:pt x="10" y="2583"/>
                    <a:pt x="7" y="3061"/>
                  </a:cubicBezTo>
                  <a:cubicBezTo>
                    <a:pt x="1" y="4299"/>
                    <a:pt x="72" y="6747"/>
                    <a:pt x="647" y="8568"/>
                  </a:cubicBezTo>
                  <a:cubicBezTo>
                    <a:pt x="1340" y="10761"/>
                    <a:pt x="5126" y="12150"/>
                    <a:pt x="5232" y="12150"/>
                  </a:cubicBezTo>
                  <a:cubicBezTo>
                    <a:pt x="5233" y="12150"/>
                    <a:pt x="5233" y="12150"/>
                    <a:pt x="5234" y="12150"/>
                  </a:cubicBezTo>
                  <a:cubicBezTo>
                    <a:pt x="5234" y="12150"/>
                    <a:pt x="5235" y="12150"/>
                    <a:pt x="5235" y="12150"/>
                  </a:cubicBezTo>
                  <a:cubicBezTo>
                    <a:pt x="5342" y="12150"/>
                    <a:pt x="9127" y="10761"/>
                    <a:pt x="9819" y="8568"/>
                  </a:cubicBezTo>
                  <a:cubicBezTo>
                    <a:pt x="10395" y="6746"/>
                    <a:pt x="10466" y="4299"/>
                    <a:pt x="10460" y="3061"/>
                  </a:cubicBezTo>
                  <a:cubicBezTo>
                    <a:pt x="10458" y="2583"/>
                    <a:pt x="10179" y="2151"/>
                    <a:pt x="9745" y="1951"/>
                  </a:cubicBezTo>
                  <a:lnTo>
                    <a:pt x="5746" y="113"/>
                  </a:lnTo>
                  <a:cubicBezTo>
                    <a:pt x="5583" y="38"/>
                    <a:pt x="5408" y="1"/>
                    <a:pt x="52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361;p99">
              <a:extLst>
                <a:ext uri="{FF2B5EF4-FFF2-40B4-BE49-F238E27FC236}">
                  <a16:creationId xmlns:a16="http://schemas.microsoft.com/office/drawing/2014/main" id="{EEEC5F17-D121-A825-E7D0-90188EF1748C}"/>
                </a:ext>
              </a:extLst>
            </p:cNvPr>
            <p:cNvSpPr/>
            <p:nvPr/>
          </p:nvSpPr>
          <p:spPr>
            <a:xfrm>
              <a:off x="4771275" y="1587825"/>
              <a:ext cx="139825" cy="139825"/>
            </a:xfrm>
            <a:custGeom>
              <a:avLst/>
              <a:gdLst/>
              <a:ahLst/>
              <a:cxnLst/>
              <a:rect l="l" t="t" r="r" b="b"/>
              <a:pathLst>
                <a:path w="5593" h="5593" extrusionOk="0">
                  <a:moveTo>
                    <a:pt x="2191" y="0"/>
                  </a:moveTo>
                  <a:cubicBezTo>
                    <a:pt x="2003" y="0"/>
                    <a:pt x="1850" y="154"/>
                    <a:pt x="1850" y="342"/>
                  </a:cubicBezTo>
                  <a:lnTo>
                    <a:pt x="1850" y="1509"/>
                  </a:lnTo>
                  <a:cubicBezTo>
                    <a:pt x="1850" y="1697"/>
                    <a:pt x="1698" y="1849"/>
                    <a:pt x="1510" y="1849"/>
                  </a:cubicBezTo>
                  <a:lnTo>
                    <a:pt x="342" y="1849"/>
                  </a:lnTo>
                  <a:cubicBezTo>
                    <a:pt x="154" y="1849"/>
                    <a:pt x="1" y="2003"/>
                    <a:pt x="1" y="2191"/>
                  </a:cubicBezTo>
                  <a:lnTo>
                    <a:pt x="1" y="3403"/>
                  </a:lnTo>
                  <a:cubicBezTo>
                    <a:pt x="1" y="3591"/>
                    <a:pt x="154" y="3743"/>
                    <a:pt x="342" y="3743"/>
                  </a:cubicBezTo>
                  <a:lnTo>
                    <a:pt x="1510" y="3743"/>
                  </a:lnTo>
                  <a:cubicBezTo>
                    <a:pt x="1698" y="3743"/>
                    <a:pt x="1850" y="3897"/>
                    <a:pt x="1850" y="4085"/>
                  </a:cubicBezTo>
                  <a:lnTo>
                    <a:pt x="1850" y="5253"/>
                  </a:lnTo>
                  <a:cubicBezTo>
                    <a:pt x="1850" y="5440"/>
                    <a:pt x="2003" y="5593"/>
                    <a:pt x="2191" y="5593"/>
                  </a:cubicBezTo>
                  <a:lnTo>
                    <a:pt x="3404" y="5593"/>
                  </a:lnTo>
                  <a:cubicBezTo>
                    <a:pt x="3591" y="5593"/>
                    <a:pt x="3744" y="5440"/>
                    <a:pt x="3744" y="5253"/>
                  </a:cubicBezTo>
                  <a:lnTo>
                    <a:pt x="3744" y="4085"/>
                  </a:lnTo>
                  <a:cubicBezTo>
                    <a:pt x="3744" y="3897"/>
                    <a:pt x="3897" y="3743"/>
                    <a:pt x="4085" y="3743"/>
                  </a:cubicBezTo>
                  <a:lnTo>
                    <a:pt x="5253" y="3743"/>
                  </a:lnTo>
                  <a:cubicBezTo>
                    <a:pt x="5441" y="3743"/>
                    <a:pt x="5593" y="3591"/>
                    <a:pt x="5593" y="3403"/>
                  </a:cubicBezTo>
                  <a:lnTo>
                    <a:pt x="5593" y="2191"/>
                  </a:lnTo>
                  <a:cubicBezTo>
                    <a:pt x="5593" y="2003"/>
                    <a:pt x="5441" y="1849"/>
                    <a:pt x="5253" y="1849"/>
                  </a:cubicBezTo>
                  <a:lnTo>
                    <a:pt x="4085" y="1849"/>
                  </a:lnTo>
                  <a:cubicBezTo>
                    <a:pt x="3897" y="1849"/>
                    <a:pt x="3744" y="1697"/>
                    <a:pt x="3744" y="1509"/>
                  </a:cubicBezTo>
                  <a:lnTo>
                    <a:pt x="3744" y="342"/>
                  </a:lnTo>
                  <a:cubicBezTo>
                    <a:pt x="3744" y="154"/>
                    <a:pt x="3591" y="0"/>
                    <a:pt x="34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69864188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a:extLst>
            <a:ext uri="{FF2B5EF4-FFF2-40B4-BE49-F238E27FC236}">
              <a16:creationId xmlns:a16="http://schemas.microsoft.com/office/drawing/2014/main" id="{EEDD1598-1AE3-9556-8EAB-744EEC87E7CC}"/>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0D84A0C6-2683-4849-FE64-3824132E3907}"/>
              </a:ext>
            </a:extLst>
          </p:cNvPr>
          <p:cNvGrpSpPr/>
          <p:nvPr/>
        </p:nvGrpSpPr>
        <p:grpSpPr>
          <a:xfrm>
            <a:off x="-2501" y="-14"/>
            <a:ext cx="12192000" cy="6858000"/>
            <a:chOff x="1" y="0"/>
            <a:chExt cx="12192000" cy="6858000"/>
          </a:xfrm>
        </p:grpSpPr>
        <p:sp>
          <p:nvSpPr>
            <p:cNvPr id="4" name="Rectangle 3">
              <a:extLst>
                <a:ext uri="{FF2B5EF4-FFF2-40B4-BE49-F238E27FC236}">
                  <a16:creationId xmlns:a16="http://schemas.microsoft.com/office/drawing/2014/main" id="{02B0111A-BD3C-3D05-E8C6-3A21D2527D03}"/>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39316CFF-9F5B-0F3F-D2DC-B516B5E09446}"/>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TextBox 8">
              <a:extLst>
                <a:ext uri="{FF2B5EF4-FFF2-40B4-BE49-F238E27FC236}">
                  <a16:creationId xmlns:a16="http://schemas.microsoft.com/office/drawing/2014/main" id="{B18E54DC-CC97-A8C1-2B74-3682B57E8E57}"/>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INTRODUCTION</a:t>
              </a:r>
            </a:p>
          </p:txBody>
        </p:sp>
      </p:grpSp>
      <p:grpSp>
        <p:nvGrpSpPr>
          <p:cNvPr id="30" name="Group 29">
            <a:extLst>
              <a:ext uri="{FF2B5EF4-FFF2-40B4-BE49-F238E27FC236}">
                <a16:creationId xmlns:a16="http://schemas.microsoft.com/office/drawing/2014/main" id="{934B19B6-C0C1-F959-2383-1D31E134AAF4}"/>
              </a:ext>
            </a:extLst>
          </p:cNvPr>
          <p:cNvGrpSpPr/>
          <p:nvPr/>
        </p:nvGrpSpPr>
        <p:grpSpPr>
          <a:xfrm>
            <a:off x="-325669" y="0"/>
            <a:ext cx="12192001" cy="6858000"/>
            <a:chOff x="0" y="0"/>
            <a:chExt cx="12192001" cy="6858000"/>
          </a:xfrm>
        </p:grpSpPr>
        <p:sp>
          <p:nvSpPr>
            <p:cNvPr id="31" name="Rectangle 30">
              <a:extLst>
                <a:ext uri="{FF2B5EF4-FFF2-40B4-BE49-F238E27FC236}">
                  <a16:creationId xmlns:a16="http://schemas.microsoft.com/office/drawing/2014/main" id="{11A71AEF-5969-2C86-B640-E90F6DCF9605}"/>
                </a:ext>
              </a:extLst>
            </p:cNvPr>
            <p:cNvSpPr/>
            <p:nvPr/>
          </p:nvSpPr>
          <p:spPr>
            <a:xfrm>
              <a:off x="0" y="0"/>
              <a:ext cx="12192001"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E56EDE96-E713-5561-AFFD-D37072CFEC29}"/>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TextBox 32">
              <a:extLst>
                <a:ext uri="{FF2B5EF4-FFF2-40B4-BE49-F238E27FC236}">
                  <a16:creationId xmlns:a16="http://schemas.microsoft.com/office/drawing/2014/main" id="{CF31626C-169B-75BD-60D9-33DE509AFEE2}"/>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CNN</a:t>
              </a:r>
            </a:p>
          </p:txBody>
        </p:sp>
      </p:grpSp>
      <p:grpSp>
        <p:nvGrpSpPr>
          <p:cNvPr id="34" name="Group 33">
            <a:extLst>
              <a:ext uri="{FF2B5EF4-FFF2-40B4-BE49-F238E27FC236}">
                <a16:creationId xmlns:a16="http://schemas.microsoft.com/office/drawing/2014/main" id="{643F080C-30AE-42F8-8880-90B4B9175BF0}"/>
              </a:ext>
            </a:extLst>
          </p:cNvPr>
          <p:cNvGrpSpPr/>
          <p:nvPr/>
        </p:nvGrpSpPr>
        <p:grpSpPr>
          <a:xfrm>
            <a:off x="-695684" y="0"/>
            <a:ext cx="12192000" cy="6858000"/>
            <a:chOff x="1" y="0"/>
            <a:chExt cx="12192000" cy="6858000"/>
          </a:xfrm>
        </p:grpSpPr>
        <p:sp>
          <p:nvSpPr>
            <p:cNvPr id="35" name="Rectangle 34">
              <a:extLst>
                <a:ext uri="{FF2B5EF4-FFF2-40B4-BE49-F238E27FC236}">
                  <a16:creationId xmlns:a16="http://schemas.microsoft.com/office/drawing/2014/main" id="{09A501C6-4643-E9FF-B5C8-0D7AE791C4F0}"/>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71F18ACB-A358-F512-5C6C-08C846647AE1}"/>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TextBox 36">
              <a:extLst>
                <a:ext uri="{FF2B5EF4-FFF2-40B4-BE49-F238E27FC236}">
                  <a16:creationId xmlns:a16="http://schemas.microsoft.com/office/drawing/2014/main" id="{27D299F3-F96D-2A42-84EC-326B53C31E52}"/>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DATASETS</a:t>
              </a:r>
            </a:p>
          </p:txBody>
        </p:sp>
      </p:grpSp>
      <p:grpSp>
        <p:nvGrpSpPr>
          <p:cNvPr id="38" name="Group 37">
            <a:extLst>
              <a:ext uri="{FF2B5EF4-FFF2-40B4-BE49-F238E27FC236}">
                <a16:creationId xmlns:a16="http://schemas.microsoft.com/office/drawing/2014/main" id="{A45DCE86-14D8-C9BB-C219-E87AB8D1CCAB}"/>
              </a:ext>
            </a:extLst>
          </p:cNvPr>
          <p:cNvGrpSpPr/>
          <p:nvPr/>
        </p:nvGrpSpPr>
        <p:grpSpPr>
          <a:xfrm>
            <a:off x="-1065700" y="0"/>
            <a:ext cx="12192000" cy="6858000"/>
            <a:chOff x="1" y="0"/>
            <a:chExt cx="12192000" cy="6858000"/>
          </a:xfrm>
        </p:grpSpPr>
        <p:sp>
          <p:nvSpPr>
            <p:cNvPr id="39" name="Rectangle 38">
              <a:extLst>
                <a:ext uri="{FF2B5EF4-FFF2-40B4-BE49-F238E27FC236}">
                  <a16:creationId xmlns:a16="http://schemas.microsoft.com/office/drawing/2014/main" id="{2A4C82CD-B450-6690-F04A-4185D6369787}"/>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FB09F598-C367-E614-6B40-94685983A32B}"/>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 name="TextBox 40">
              <a:extLst>
                <a:ext uri="{FF2B5EF4-FFF2-40B4-BE49-F238E27FC236}">
                  <a16:creationId xmlns:a16="http://schemas.microsoft.com/office/drawing/2014/main" id="{67BF7929-E6FC-5BAC-2110-DCFF60EC478A}"/>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DEVELOPMENT</a:t>
              </a:r>
            </a:p>
          </p:txBody>
        </p:sp>
      </p:grpSp>
      <p:grpSp>
        <p:nvGrpSpPr>
          <p:cNvPr id="42" name="Group 41">
            <a:extLst>
              <a:ext uri="{FF2B5EF4-FFF2-40B4-BE49-F238E27FC236}">
                <a16:creationId xmlns:a16="http://schemas.microsoft.com/office/drawing/2014/main" id="{4067600C-675D-B88E-2B30-515F326E85DC}"/>
              </a:ext>
            </a:extLst>
          </p:cNvPr>
          <p:cNvGrpSpPr/>
          <p:nvPr/>
        </p:nvGrpSpPr>
        <p:grpSpPr>
          <a:xfrm>
            <a:off x="-1435716" y="0"/>
            <a:ext cx="12192000" cy="6858000"/>
            <a:chOff x="1" y="0"/>
            <a:chExt cx="12192000" cy="6858000"/>
          </a:xfrm>
        </p:grpSpPr>
        <p:sp>
          <p:nvSpPr>
            <p:cNvPr id="43" name="Rectangle 42">
              <a:extLst>
                <a:ext uri="{FF2B5EF4-FFF2-40B4-BE49-F238E27FC236}">
                  <a16:creationId xmlns:a16="http://schemas.microsoft.com/office/drawing/2014/main" id="{711F63AA-423A-528C-3FA8-A2476360BBA1}"/>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ADBED2A8-621E-1196-A599-1C8F33CD7FC9}"/>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TextBox 44">
              <a:extLst>
                <a:ext uri="{FF2B5EF4-FFF2-40B4-BE49-F238E27FC236}">
                  <a16:creationId xmlns:a16="http://schemas.microsoft.com/office/drawing/2014/main" id="{6D6E7969-532E-3461-D05E-3820285381C5}"/>
                </a:ext>
              </a:extLst>
            </p:cNvPr>
            <p:cNvSpPr txBox="1"/>
            <p:nvPr/>
          </p:nvSpPr>
          <p:spPr>
            <a:xfrm rot="16200000">
              <a:off x="11241912" y="3267416"/>
              <a:ext cx="1577012"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OUTPUTS </a:t>
              </a:r>
            </a:p>
          </p:txBody>
        </p:sp>
      </p:grpSp>
      <p:grpSp>
        <p:nvGrpSpPr>
          <p:cNvPr id="46" name="Group 45">
            <a:extLst>
              <a:ext uri="{FF2B5EF4-FFF2-40B4-BE49-F238E27FC236}">
                <a16:creationId xmlns:a16="http://schemas.microsoft.com/office/drawing/2014/main" id="{3EB2BD8E-9A9B-650A-FE47-33572FC4F427}"/>
              </a:ext>
            </a:extLst>
          </p:cNvPr>
          <p:cNvGrpSpPr/>
          <p:nvPr/>
        </p:nvGrpSpPr>
        <p:grpSpPr>
          <a:xfrm>
            <a:off x="-11871335" y="-10"/>
            <a:ext cx="12192000" cy="6858000"/>
            <a:chOff x="1" y="0"/>
            <a:chExt cx="12192000" cy="6858000"/>
          </a:xfrm>
        </p:grpSpPr>
        <p:sp>
          <p:nvSpPr>
            <p:cNvPr id="47" name="Rectangle 46">
              <a:extLst>
                <a:ext uri="{FF2B5EF4-FFF2-40B4-BE49-F238E27FC236}">
                  <a16:creationId xmlns:a16="http://schemas.microsoft.com/office/drawing/2014/main" id="{C844222E-87B2-8CA3-030C-CF3167792999}"/>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8D517DE8-F528-24C5-EEA7-5643F4E102BA}"/>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TextBox 48">
              <a:extLst>
                <a:ext uri="{FF2B5EF4-FFF2-40B4-BE49-F238E27FC236}">
                  <a16:creationId xmlns:a16="http://schemas.microsoft.com/office/drawing/2014/main" id="{69968C65-2AA6-FC72-7952-71BA2CF028CD}"/>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CONCLUSION</a:t>
              </a:r>
            </a:p>
          </p:txBody>
        </p:sp>
      </p:grpSp>
      <p:sp>
        <p:nvSpPr>
          <p:cNvPr id="2" name="Content Placeholder 4">
            <a:extLst>
              <a:ext uri="{FF2B5EF4-FFF2-40B4-BE49-F238E27FC236}">
                <a16:creationId xmlns:a16="http://schemas.microsoft.com/office/drawing/2014/main" id="{6F1F1175-51D8-446D-D7BF-603F6C855C49}"/>
              </a:ext>
            </a:extLst>
          </p:cNvPr>
          <p:cNvSpPr txBox="1">
            <a:spLocks/>
          </p:cNvSpPr>
          <p:nvPr/>
        </p:nvSpPr>
        <p:spPr>
          <a:xfrm>
            <a:off x="838200" y="717755"/>
            <a:ext cx="9110167" cy="545920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2000" b="1" dirty="0">
              <a:latin typeface="Tw Cen MT" panose="020B0602020104020603" pitchFamily="34" charset="0"/>
            </a:endParaRPr>
          </a:p>
        </p:txBody>
      </p:sp>
      <p:pic>
        <p:nvPicPr>
          <p:cNvPr id="5" name="Picture 4">
            <a:extLst>
              <a:ext uri="{FF2B5EF4-FFF2-40B4-BE49-F238E27FC236}">
                <a16:creationId xmlns:a16="http://schemas.microsoft.com/office/drawing/2014/main" id="{F835B981-7EE9-CEBE-C994-92D00634FB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0626" y="289381"/>
            <a:ext cx="7135221" cy="6315956"/>
          </a:xfrm>
          <a:prstGeom prst="rect">
            <a:avLst/>
          </a:prstGeom>
        </p:spPr>
      </p:pic>
    </p:spTree>
    <p:extLst>
      <p:ext uri="{BB962C8B-B14F-4D97-AF65-F5344CB8AC3E}">
        <p14:creationId xmlns:p14="http://schemas.microsoft.com/office/powerpoint/2010/main" val="33536735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a:extLst>
            <a:ext uri="{FF2B5EF4-FFF2-40B4-BE49-F238E27FC236}">
              <a16:creationId xmlns:a16="http://schemas.microsoft.com/office/drawing/2014/main" id="{EA1D0DAB-FB4C-9044-AA62-10B2CED3F164}"/>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7F4D00BD-AF5F-DBC7-BD12-01533504C904}"/>
              </a:ext>
            </a:extLst>
          </p:cNvPr>
          <p:cNvGrpSpPr/>
          <p:nvPr/>
        </p:nvGrpSpPr>
        <p:grpSpPr>
          <a:xfrm>
            <a:off x="-2501" y="-14"/>
            <a:ext cx="12192000" cy="6858000"/>
            <a:chOff x="1" y="0"/>
            <a:chExt cx="12192000" cy="6858000"/>
          </a:xfrm>
        </p:grpSpPr>
        <p:sp>
          <p:nvSpPr>
            <p:cNvPr id="4" name="Rectangle 3">
              <a:extLst>
                <a:ext uri="{FF2B5EF4-FFF2-40B4-BE49-F238E27FC236}">
                  <a16:creationId xmlns:a16="http://schemas.microsoft.com/office/drawing/2014/main" id="{438BBE79-9AAF-9344-3B0B-2E11BB11C1EB}"/>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BD8D04E7-7E4B-DAE7-ED7D-8AAA23C2BCC7}"/>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TextBox 8">
              <a:extLst>
                <a:ext uri="{FF2B5EF4-FFF2-40B4-BE49-F238E27FC236}">
                  <a16:creationId xmlns:a16="http://schemas.microsoft.com/office/drawing/2014/main" id="{51A27884-EEE1-23AC-D3D0-A8AFE7E861F4}"/>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INTRODUCTION</a:t>
              </a:r>
            </a:p>
          </p:txBody>
        </p:sp>
      </p:grpSp>
      <p:grpSp>
        <p:nvGrpSpPr>
          <p:cNvPr id="30" name="Group 29">
            <a:extLst>
              <a:ext uri="{FF2B5EF4-FFF2-40B4-BE49-F238E27FC236}">
                <a16:creationId xmlns:a16="http://schemas.microsoft.com/office/drawing/2014/main" id="{E8D63500-87E3-4E2E-90A5-7166681BDE52}"/>
              </a:ext>
            </a:extLst>
          </p:cNvPr>
          <p:cNvGrpSpPr/>
          <p:nvPr/>
        </p:nvGrpSpPr>
        <p:grpSpPr>
          <a:xfrm>
            <a:off x="-325669" y="0"/>
            <a:ext cx="12192001" cy="6858000"/>
            <a:chOff x="0" y="0"/>
            <a:chExt cx="12192001" cy="6858000"/>
          </a:xfrm>
        </p:grpSpPr>
        <p:sp>
          <p:nvSpPr>
            <p:cNvPr id="31" name="Rectangle 30">
              <a:extLst>
                <a:ext uri="{FF2B5EF4-FFF2-40B4-BE49-F238E27FC236}">
                  <a16:creationId xmlns:a16="http://schemas.microsoft.com/office/drawing/2014/main" id="{B25F0BF8-9D51-2BED-BEA2-192430127AC2}"/>
                </a:ext>
              </a:extLst>
            </p:cNvPr>
            <p:cNvSpPr/>
            <p:nvPr/>
          </p:nvSpPr>
          <p:spPr>
            <a:xfrm>
              <a:off x="0" y="0"/>
              <a:ext cx="12192001"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BF04580F-D9CC-1BAB-7ACA-18B53669DC0E}"/>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TextBox 32">
              <a:extLst>
                <a:ext uri="{FF2B5EF4-FFF2-40B4-BE49-F238E27FC236}">
                  <a16:creationId xmlns:a16="http://schemas.microsoft.com/office/drawing/2014/main" id="{D4656622-0511-0D77-EBC0-F610374784E7}"/>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CNN</a:t>
              </a:r>
            </a:p>
          </p:txBody>
        </p:sp>
      </p:grpSp>
      <p:grpSp>
        <p:nvGrpSpPr>
          <p:cNvPr id="34" name="Group 33">
            <a:extLst>
              <a:ext uri="{FF2B5EF4-FFF2-40B4-BE49-F238E27FC236}">
                <a16:creationId xmlns:a16="http://schemas.microsoft.com/office/drawing/2014/main" id="{4DFF13F4-C715-20A3-0286-D5C6221336B8}"/>
              </a:ext>
            </a:extLst>
          </p:cNvPr>
          <p:cNvGrpSpPr/>
          <p:nvPr/>
        </p:nvGrpSpPr>
        <p:grpSpPr>
          <a:xfrm>
            <a:off x="-695684" y="0"/>
            <a:ext cx="12192000" cy="6858000"/>
            <a:chOff x="1" y="0"/>
            <a:chExt cx="12192000" cy="6858000"/>
          </a:xfrm>
        </p:grpSpPr>
        <p:sp>
          <p:nvSpPr>
            <p:cNvPr id="35" name="Rectangle 34">
              <a:extLst>
                <a:ext uri="{FF2B5EF4-FFF2-40B4-BE49-F238E27FC236}">
                  <a16:creationId xmlns:a16="http://schemas.microsoft.com/office/drawing/2014/main" id="{F26B677D-FD5C-50F4-6AB7-7EF924CE766D}"/>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78051A18-8962-AA69-8DD9-B6BD3C866D53}"/>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TextBox 36">
              <a:extLst>
                <a:ext uri="{FF2B5EF4-FFF2-40B4-BE49-F238E27FC236}">
                  <a16:creationId xmlns:a16="http://schemas.microsoft.com/office/drawing/2014/main" id="{E5507AE3-69E0-2058-19CD-20D756C136CF}"/>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DATASETS</a:t>
              </a:r>
            </a:p>
          </p:txBody>
        </p:sp>
      </p:grpSp>
      <p:grpSp>
        <p:nvGrpSpPr>
          <p:cNvPr id="38" name="Group 37">
            <a:extLst>
              <a:ext uri="{FF2B5EF4-FFF2-40B4-BE49-F238E27FC236}">
                <a16:creationId xmlns:a16="http://schemas.microsoft.com/office/drawing/2014/main" id="{900A49FE-B863-CAE3-2C6D-70A6B3D677E9}"/>
              </a:ext>
            </a:extLst>
          </p:cNvPr>
          <p:cNvGrpSpPr/>
          <p:nvPr/>
        </p:nvGrpSpPr>
        <p:grpSpPr>
          <a:xfrm>
            <a:off x="-1065700" y="0"/>
            <a:ext cx="12192000" cy="6858000"/>
            <a:chOff x="1" y="0"/>
            <a:chExt cx="12192000" cy="6858000"/>
          </a:xfrm>
        </p:grpSpPr>
        <p:sp>
          <p:nvSpPr>
            <p:cNvPr id="39" name="Rectangle 38">
              <a:extLst>
                <a:ext uri="{FF2B5EF4-FFF2-40B4-BE49-F238E27FC236}">
                  <a16:creationId xmlns:a16="http://schemas.microsoft.com/office/drawing/2014/main" id="{FA1C4789-BE4A-CAB7-6C4B-89A1C58007B5}"/>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55981060-BF58-3B56-4791-E758314323D5}"/>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 name="TextBox 40">
              <a:extLst>
                <a:ext uri="{FF2B5EF4-FFF2-40B4-BE49-F238E27FC236}">
                  <a16:creationId xmlns:a16="http://schemas.microsoft.com/office/drawing/2014/main" id="{447F8111-E323-153F-8F1C-1E78C0706E08}"/>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DEVELOPMENT</a:t>
              </a:r>
            </a:p>
          </p:txBody>
        </p:sp>
      </p:grpSp>
      <p:grpSp>
        <p:nvGrpSpPr>
          <p:cNvPr id="42" name="Group 41">
            <a:extLst>
              <a:ext uri="{FF2B5EF4-FFF2-40B4-BE49-F238E27FC236}">
                <a16:creationId xmlns:a16="http://schemas.microsoft.com/office/drawing/2014/main" id="{EA767984-6361-BD53-AF25-3B49BDC283CF}"/>
              </a:ext>
            </a:extLst>
          </p:cNvPr>
          <p:cNvGrpSpPr/>
          <p:nvPr/>
        </p:nvGrpSpPr>
        <p:grpSpPr>
          <a:xfrm>
            <a:off x="-1435716" y="0"/>
            <a:ext cx="12192000" cy="6858000"/>
            <a:chOff x="1" y="0"/>
            <a:chExt cx="12192000" cy="6858000"/>
          </a:xfrm>
        </p:grpSpPr>
        <p:sp>
          <p:nvSpPr>
            <p:cNvPr id="43" name="Rectangle 42">
              <a:extLst>
                <a:ext uri="{FF2B5EF4-FFF2-40B4-BE49-F238E27FC236}">
                  <a16:creationId xmlns:a16="http://schemas.microsoft.com/office/drawing/2014/main" id="{C1F25A9A-9E06-92E1-9BA4-FE96E6E7C2D8}"/>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D3F6F664-0EB2-6AEB-6A3E-4AE9A68656D1}"/>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TextBox 44">
              <a:extLst>
                <a:ext uri="{FF2B5EF4-FFF2-40B4-BE49-F238E27FC236}">
                  <a16:creationId xmlns:a16="http://schemas.microsoft.com/office/drawing/2014/main" id="{8532BE7E-0E7D-AFD1-AB01-1E53DFF71C99}"/>
                </a:ext>
              </a:extLst>
            </p:cNvPr>
            <p:cNvSpPr txBox="1"/>
            <p:nvPr/>
          </p:nvSpPr>
          <p:spPr>
            <a:xfrm rot="16200000">
              <a:off x="11241912" y="3267416"/>
              <a:ext cx="1577012"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OUTPUTS</a:t>
              </a:r>
            </a:p>
          </p:txBody>
        </p:sp>
      </p:grpSp>
      <p:grpSp>
        <p:nvGrpSpPr>
          <p:cNvPr id="46" name="Group 45">
            <a:extLst>
              <a:ext uri="{FF2B5EF4-FFF2-40B4-BE49-F238E27FC236}">
                <a16:creationId xmlns:a16="http://schemas.microsoft.com/office/drawing/2014/main" id="{C3F7C965-CEC1-6FD3-42DE-ECF1BA87B552}"/>
              </a:ext>
            </a:extLst>
          </p:cNvPr>
          <p:cNvGrpSpPr/>
          <p:nvPr/>
        </p:nvGrpSpPr>
        <p:grpSpPr>
          <a:xfrm>
            <a:off x="-1798907" y="-28"/>
            <a:ext cx="12192000" cy="6858000"/>
            <a:chOff x="1" y="0"/>
            <a:chExt cx="12192000" cy="6858000"/>
          </a:xfrm>
        </p:grpSpPr>
        <p:sp>
          <p:nvSpPr>
            <p:cNvPr id="47" name="Rectangle 46">
              <a:extLst>
                <a:ext uri="{FF2B5EF4-FFF2-40B4-BE49-F238E27FC236}">
                  <a16:creationId xmlns:a16="http://schemas.microsoft.com/office/drawing/2014/main" id="{2FF5B3C8-8463-DF89-DC95-0C6AF01C5966}"/>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CE88003E-959B-2932-E650-734ED02C17BA}"/>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TextBox 48">
              <a:extLst>
                <a:ext uri="{FF2B5EF4-FFF2-40B4-BE49-F238E27FC236}">
                  <a16:creationId xmlns:a16="http://schemas.microsoft.com/office/drawing/2014/main" id="{D04255B9-C481-EEFB-BECC-DFE893EA7490}"/>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CONCLUSION</a:t>
              </a:r>
            </a:p>
          </p:txBody>
        </p:sp>
      </p:grpSp>
      <p:sp>
        <p:nvSpPr>
          <p:cNvPr id="2" name="Content Placeholder 1">
            <a:extLst>
              <a:ext uri="{FF2B5EF4-FFF2-40B4-BE49-F238E27FC236}">
                <a16:creationId xmlns:a16="http://schemas.microsoft.com/office/drawing/2014/main" id="{38E3429D-5A10-104C-C81E-41A9E32AD009}"/>
              </a:ext>
            </a:extLst>
          </p:cNvPr>
          <p:cNvSpPr txBox="1">
            <a:spLocks/>
          </p:cNvSpPr>
          <p:nvPr/>
        </p:nvSpPr>
        <p:spPr>
          <a:xfrm>
            <a:off x="2824227" y="798785"/>
            <a:ext cx="6587978" cy="5023945"/>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sz="2600" b="1" dirty="0">
                <a:latin typeface="Times New Roman" panose="02020603050405020304" pitchFamily="18" charset="0"/>
                <a:cs typeface="Times New Roman" panose="02020603050405020304" pitchFamily="18" charset="0"/>
              </a:rPr>
              <a:t>Conclusion:</a:t>
            </a:r>
          </a:p>
          <a:p>
            <a:pPr algn="just">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The CNN-based model successfully detected and classified iris tumors with high accuracy.</a:t>
            </a:r>
          </a:p>
          <a:p>
            <a:pPr algn="just">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It demonstrated the potential of deep learning in medical image analysis, offering a reliable tool for early tumor detection.</a:t>
            </a:r>
          </a:p>
          <a:p>
            <a:pPr algn="just">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The system can be used for automated diagnosis, reducing the workload on healthcare professionals and increasing diagnostic efficiency.</a:t>
            </a:r>
          </a:p>
          <a:p>
            <a:pPr algn="just"/>
            <a:r>
              <a:rPr lang="en-US" sz="2600" b="1" dirty="0">
                <a:latin typeface="Times New Roman" panose="02020603050405020304" pitchFamily="18" charset="0"/>
                <a:cs typeface="Times New Roman" panose="02020603050405020304" pitchFamily="18" charset="0"/>
              </a:rPr>
              <a:t>Future Scope:</a:t>
            </a:r>
          </a:p>
          <a:p>
            <a:pPr algn="just">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Further improvement in model accuracy by incorporating more diverse and larger datasets.</a:t>
            </a:r>
          </a:p>
          <a:p>
            <a:pPr algn="just">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Real-time tumor detection in clinical settings for faster diagnosis.</a:t>
            </a:r>
          </a:p>
          <a:p>
            <a:pPr algn="just">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Integration of CNN with other AI techniques like transfer learning and reinforcement learning for enhanced performance.</a:t>
            </a:r>
          </a:p>
          <a:p>
            <a:pPr algn="just">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Exploration of different imaging techniques (e.g., MRI, CT scans) for broader tumor detection applications.</a:t>
            </a:r>
          </a:p>
          <a:p>
            <a:pPr algn="l"/>
            <a:endParaRPr lang="en-US" dirty="0"/>
          </a:p>
        </p:txBody>
      </p:sp>
      <p:sp>
        <p:nvSpPr>
          <p:cNvPr id="3" name="TextBox 2">
            <a:extLst>
              <a:ext uri="{FF2B5EF4-FFF2-40B4-BE49-F238E27FC236}">
                <a16:creationId xmlns:a16="http://schemas.microsoft.com/office/drawing/2014/main" id="{83F013E1-15FB-6721-A12F-77DFF52D68AE}"/>
              </a:ext>
            </a:extLst>
          </p:cNvPr>
          <p:cNvSpPr txBox="1"/>
          <p:nvPr/>
        </p:nvSpPr>
        <p:spPr>
          <a:xfrm>
            <a:off x="3355377" y="9022079"/>
            <a:ext cx="4829907" cy="938719"/>
          </a:xfrm>
          <a:prstGeom prst="rect">
            <a:avLst/>
          </a:prstGeom>
          <a:noFill/>
        </p:spPr>
        <p:txBody>
          <a:bodyPr wrap="square" rtlCol="0">
            <a:spAutoFit/>
          </a:bodyPr>
          <a:lstStyle/>
          <a:p>
            <a:r>
              <a:rPr lang="en-US" sz="5500" b="1" dirty="0">
                <a:solidFill>
                  <a:schemeClr val="accent5">
                    <a:lumMod val="75000"/>
                  </a:schemeClr>
                </a:solidFill>
                <a:latin typeface="Tw Cen MT" panose="020B0602020104020603" pitchFamily="34" charset="0"/>
              </a:rPr>
              <a:t>THANK YOU</a:t>
            </a:r>
          </a:p>
        </p:txBody>
      </p:sp>
      <p:grpSp>
        <p:nvGrpSpPr>
          <p:cNvPr id="267" name="Google Shape;4437;p116">
            <a:extLst>
              <a:ext uri="{FF2B5EF4-FFF2-40B4-BE49-F238E27FC236}">
                <a16:creationId xmlns:a16="http://schemas.microsoft.com/office/drawing/2014/main" id="{7CC62C9F-A2D4-CF9D-AAAF-256E9B020747}"/>
              </a:ext>
            </a:extLst>
          </p:cNvPr>
          <p:cNvGrpSpPr/>
          <p:nvPr/>
        </p:nvGrpSpPr>
        <p:grpSpPr>
          <a:xfrm>
            <a:off x="45813" y="1500788"/>
            <a:ext cx="2499030" cy="5433377"/>
            <a:chOff x="3036204" y="2029719"/>
            <a:chExt cx="935972" cy="2010551"/>
          </a:xfrm>
        </p:grpSpPr>
        <p:grpSp>
          <p:nvGrpSpPr>
            <p:cNvPr id="268" name="Google Shape;4438;p116">
              <a:extLst>
                <a:ext uri="{FF2B5EF4-FFF2-40B4-BE49-F238E27FC236}">
                  <a16:creationId xmlns:a16="http://schemas.microsoft.com/office/drawing/2014/main" id="{B7EA91E6-3B78-AD31-FBFC-B76DE4594669}"/>
                </a:ext>
              </a:extLst>
            </p:cNvPr>
            <p:cNvGrpSpPr/>
            <p:nvPr/>
          </p:nvGrpSpPr>
          <p:grpSpPr>
            <a:xfrm>
              <a:off x="3036204" y="2029719"/>
              <a:ext cx="935972" cy="2010551"/>
              <a:chOff x="2621225" y="3808700"/>
              <a:chExt cx="776225" cy="1667400"/>
            </a:xfrm>
          </p:grpSpPr>
          <p:sp>
            <p:nvSpPr>
              <p:cNvPr id="273" name="Google Shape;4439;p116">
                <a:extLst>
                  <a:ext uri="{FF2B5EF4-FFF2-40B4-BE49-F238E27FC236}">
                    <a16:creationId xmlns:a16="http://schemas.microsoft.com/office/drawing/2014/main" id="{D15E5300-86A6-424A-281B-9247D1F4B8D8}"/>
                  </a:ext>
                </a:extLst>
              </p:cNvPr>
              <p:cNvSpPr/>
              <p:nvPr/>
            </p:nvSpPr>
            <p:spPr>
              <a:xfrm>
                <a:off x="3284050" y="4193200"/>
                <a:ext cx="113400" cy="168050"/>
              </a:xfrm>
              <a:custGeom>
                <a:avLst/>
                <a:gdLst/>
                <a:ahLst/>
                <a:cxnLst/>
                <a:rect l="l" t="t" r="r" b="b"/>
                <a:pathLst>
                  <a:path w="4536" h="6722" extrusionOk="0">
                    <a:moveTo>
                      <a:pt x="3897" y="1"/>
                    </a:moveTo>
                    <a:cubicBezTo>
                      <a:pt x="3697" y="1"/>
                      <a:pt x="3517" y="240"/>
                      <a:pt x="3088" y="786"/>
                    </a:cubicBezTo>
                    <a:cubicBezTo>
                      <a:pt x="2669" y="1322"/>
                      <a:pt x="1602" y="2541"/>
                      <a:pt x="1194" y="2541"/>
                    </a:cubicBezTo>
                    <a:cubicBezTo>
                      <a:pt x="1150" y="2541"/>
                      <a:pt x="1113" y="2526"/>
                      <a:pt x="1086" y="2495"/>
                    </a:cubicBezTo>
                    <a:cubicBezTo>
                      <a:pt x="811" y="2175"/>
                      <a:pt x="1095" y="1037"/>
                      <a:pt x="670" y="859"/>
                    </a:cubicBezTo>
                    <a:cubicBezTo>
                      <a:pt x="627" y="841"/>
                      <a:pt x="587" y="833"/>
                      <a:pt x="550" y="833"/>
                    </a:cubicBezTo>
                    <a:cubicBezTo>
                      <a:pt x="212" y="833"/>
                      <a:pt x="74" y="1545"/>
                      <a:pt x="51" y="2761"/>
                    </a:cubicBezTo>
                    <a:cubicBezTo>
                      <a:pt x="25" y="4111"/>
                      <a:pt x="238" y="4597"/>
                      <a:pt x="238" y="4597"/>
                    </a:cubicBezTo>
                    <a:lnTo>
                      <a:pt x="1" y="5040"/>
                    </a:lnTo>
                    <a:lnTo>
                      <a:pt x="1649" y="6722"/>
                    </a:lnTo>
                    <a:cubicBezTo>
                      <a:pt x="1649" y="6722"/>
                      <a:pt x="2209" y="6399"/>
                      <a:pt x="2611" y="6135"/>
                    </a:cubicBezTo>
                    <a:cubicBezTo>
                      <a:pt x="3013" y="5872"/>
                      <a:pt x="3411" y="5245"/>
                      <a:pt x="3871" y="4517"/>
                    </a:cubicBezTo>
                    <a:cubicBezTo>
                      <a:pt x="4331" y="3789"/>
                      <a:pt x="3709" y="3619"/>
                      <a:pt x="3709" y="3619"/>
                    </a:cubicBezTo>
                    <a:cubicBezTo>
                      <a:pt x="4076" y="2949"/>
                      <a:pt x="3592" y="2690"/>
                      <a:pt x="3592" y="2690"/>
                    </a:cubicBezTo>
                    <a:cubicBezTo>
                      <a:pt x="3810" y="2112"/>
                      <a:pt x="3218" y="1895"/>
                      <a:pt x="3218" y="1895"/>
                    </a:cubicBezTo>
                    <a:cubicBezTo>
                      <a:pt x="4536" y="283"/>
                      <a:pt x="4175" y="51"/>
                      <a:pt x="3951" y="7"/>
                    </a:cubicBezTo>
                    <a:cubicBezTo>
                      <a:pt x="3933" y="3"/>
                      <a:pt x="3915" y="1"/>
                      <a:pt x="3897" y="1"/>
                    </a:cubicBezTo>
                    <a:close/>
                  </a:path>
                </a:pathLst>
              </a:custGeom>
              <a:solidFill>
                <a:srgbClr val="FDA2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4440;p116">
                <a:extLst>
                  <a:ext uri="{FF2B5EF4-FFF2-40B4-BE49-F238E27FC236}">
                    <a16:creationId xmlns:a16="http://schemas.microsoft.com/office/drawing/2014/main" id="{0D61E67F-6AB9-C6D9-18E3-463F14F269AC}"/>
                  </a:ext>
                </a:extLst>
              </p:cNvPr>
              <p:cNvSpPr/>
              <p:nvPr/>
            </p:nvSpPr>
            <p:spPr>
              <a:xfrm>
                <a:off x="3335975" y="4240550"/>
                <a:ext cx="37875" cy="31800"/>
              </a:xfrm>
              <a:custGeom>
                <a:avLst/>
                <a:gdLst/>
                <a:ahLst/>
                <a:cxnLst/>
                <a:rect l="l" t="t" r="r" b="b"/>
                <a:pathLst>
                  <a:path w="1515" h="1272" fill="none" extrusionOk="0">
                    <a:moveTo>
                      <a:pt x="1141" y="1"/>
                    </a:moveTo>
                    <a:cubicBezTo>
                      <a:pt x="1141" y="1"/>
                      <a:pt x="165" y="532"/>
                      <a:pt x="82" y="879"/>
                    </a:cubicBezTo>
                    <a:cubicBezTo>
                      <a:pt x="0" y="1226"/>
                      <a:pt x="420" y="1272"/>
                      <a:pt x="701" y="1155"/>
                    </a:cubicBezTo>
                    <a:cubicBezTo>
                      <a:pt x="983" y="1038"/>
                      <a:pt x="1515" y="796"/>
                      <a:pt x="1515" y="796"/>
                    </a:cubicBezTo>
                  </a:path>
                </a:pathLst>
              </a:custGeom>
              <a:noFill/>
              <a:ln w="3950" cap="rnd" cmpd="sng">
                <a:solidFill>
                  <a:schemeClr val="dk1"/>
                </a:solidFill>
                <a:prstDash val="solid"/>
                <a:miter lim="11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4441;p116">
                <a:extLst>
                  <a:ext uri="{FF2B5EF4-FFF2-40B4-BE49-F238E27FC236}">
                    <a16:creationId xmlns:a16="http://schemas.microsoft.com/office/drawing/2014/main" id="{EDD5F4B5-5B79-DAEE-D9C3-FC335F647FAE}"/>
                  </a:ext>
                </a:extLst>
              </p:cNvPr>
              <p:cNvSpPr/>
              <p:nvPr/>
            </p:nvSpPr>
            <p:spPr>
              <a:xfrm>
                <a:off x="3340050" y="4269425"/>
                <a:ext cx="36775" cy="25450"/>
              </a:xfrm>
              <a:custGeom>
                <a:avLst/>
                <a:gdLst/>
                <a:ahLst/>
                <a:cxnLst/>
                <a:rect l="l" t="t" r="r" b="b"/>
                <a:pathLst>
                  <a:path w="1471" h="1018" fill="none" extrusionOk="0">
                    <a:moveTo>
                      <a:pt x="1470" y="570"/>
                    </a:moveTo>
                    <a:cubicBezTo>
                      <a:pt x="1470" y="570"/>
                      <a:pt x="558" y="1017"/>
                      <a:pt x="279" y="820"/>
                    </a:cubicBezTo>
                    <a:cubicBezTo>
                      <a:pt x="0" y="623"/>
                      <a:pt x="8" y="211"/>
                      <a:pt x="538" y="0"/>
                    </a:cubicBezTo>
                  </a:path>
                </a:pathLst>
              </a:custGeom>
              <a:noFill/>
              <a:ln w="3950" cap="rnd" cmpd="sng">
                <a:solidFill>
                  <a:schemeClr val="dk1"/>
                </a:solidFill>
                <a:prstDash val="solid"/>
                <a:miter lim="11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4442;p116">
                <a:extLst>
                  <a:ext uri="{FF2B5EF4-FFF2-40B4-BE49-F238E27FC236}">
                    <a16:creationId xmlns:a16="http://schemas.microsoft.com/office/drawing/2014/main" id="{BF96477A-A59A-1332-2468-BC66C9B13D8A}"/>
                  </a:ext>
                </a:extLst>
              </p:cNvPr>
              <p:cNvSpPr/>
              <p:nvPr/>
            </p:nvSpPr>
            <p:spPr>
              <a:xfrm>
                <a:off x="3350175" y="4290875"/>
                <a:ext cx="33675" cy="15150"/>
              </a:xfrm>
              <a:custGeom>
                <a:avLst/>
                <a:gdLst/>
                <a:ahLst/>
                <a:cxnLst/>
                <a:rect l="l" t="t" r="r" b="b"/>
                <a:pathLst>
                  <a:path w="1347" h="606" fill="none" extrusionOk="0">
                    <a:moveTo>
                      <a:pt x="1346" y="412"/>
                    </a:moveTo>
                    <a:cubicBezTo>
                      <a:pt x="1346" y="412"/>
                      <a:pt x="538" y="606"/>
                      <a:pt x="307" y="563"/>
                    </a:cubicBezTo>
                    <a:cubicBezTo>
                      <a:pt x="10" y="509"/>
                      <a:pt x="0" y="141"/>
                      <a:pt x="302" y="0"/>
                    </a:cubicBezTo>
                  </a:path>
                </a:pathLst>
              </a:custGeom>
              <a:noFill/>
              <a:ln w="3950" cap="rnd" cmpd="sng">
                <a:solidFill>
                  <a:schemeClr val="dk1"/>
                </a:solidFill>
                <a:prstDash val="solid"/>
                <a:miter lim="11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4443;p116">
                <a:extLst>
                  <a:ext uri="{FF2B5EF4-FFF2-40B4-BE49-F238E27FC236}">
                    <a16:creationId xmlns:a16="http://schemas.microsoft.com/office/drawing/2014/main" id="{AD1AD5DF-309B-F2E5-D949-4706CED54A45}"/>
                  </a:ext>
                </a:extLst>
              </p:cNvPr>
              <p:cNvSpPr/>
              <p:nvPr/>
            </p:nvSpPr>
            <p:spPr>
              <a:xfrm>
                <a:off x="3311800" y="4269650"/>
                <a:ext cx="27025" cy="38850"/>
              </a:xfrm>
              <a:custGeom>
                <a:avLst/>
                <a:gdLst/>
                <a:ahLst/>
                <a:cxnLst/>
                <a:rect l="l" t="t" r="r" b="b"/>
                <a:pathLst>
                  <a:path w="1081" h="1554" fill="none" extrusionOk="0">
                    <a:moveTo>
                      <a:pt x="1" y="0"/>
                    </a:moveTo>
                    <a:cubicBezTo>
                      <a:pt x="1" y="0"/>
                      <a:pt x="1080" y="791"/>
                      <a:pt x="775" y="1553"/>
                    </a:cubicBezTo>
                  </a:path>
                </a:pathLst>
              </a:custGeom>
              <a:noFill/>
              <a:ln w="3950" cap="rnd" cmpd="sng">
                <a:solidFill>
                  <a:schemeClr val="dk1"/>
                </a:solidFill>
                <a:prstDash val="solid"/>
                <a:miter lim="11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4444;p116">
                <a:extLst>
                  <a:ext uri="{FF2B5EF4-FFF2-40B4-BE49-F238E27FC236}">
                    <a16:creationId xmlns:a16="http://schemas.microsoft.com/office/drawing/2014/main" id="{7802B543-048A-6F63-82A8-CCAB6EDBF82A}"/>
                  </a:ext>
                </a:extLst>
              </p:cNvPr>
              <p:cNvSpPr/>
              <p:nvPr/>
            </p:nvSpPr>
            <p:spPr>
              <a:xfrm>
                <a:off x="2717525" y="3862325"/>
                <a:ext cx="362825" cy="420000"/>
              </a:xfrm>
              <a:custGeom>
                <a:avLst/>
                <a:gdLst/>
                <a:ahLst/>
                <a:cxnLst/>
                <a:rect l="l" t="t" r="r" b="b"/>
                <a:pathLst>
                  <a:path w="14513" h="16800" extrusionOk="0">
                    <a:moveTo>
                      <a:pt x="11195" y="1"/>
                    </a:moveTo>
                    <a:lnTo>
                      <a:pt x="3492" y="148"/>
                    </a:lnTo>
                    <a:cubicBezTo>
                      <a:pt x="3492" y="148"/>
                      <a:pt x="969" y="3111"/>
                      <a:pt x="1867" y="6636"/>
                    </a:cubicBezTo>
                    <a:cubicBezTo>
                      <a:pt x="2765" y="10160"/>
                      <a:pt x="1" y="11197"/>
                      <a:pt x="760" y="14444"/>
                    </a:cubicBezTo>
                    <a:cubicBezTo>
                      <a:pt x="1164" y="16165"/>
                      <a:pt x="3838" y="16800"/>
                      <a:pt x="6571" y="16800"/>
                    </a:cubicBezTo>
                    <a:cubicBezTo>
                      <a:pt x="8995" y="16800"/>
                      <a:pt x="11465" y="16301"/>
                      <a:pt x="12439" y="15619"/>
                    </a:cubicBezTo>
                    <a:cubicBezTo>
                      <a:pt x="14512" y="14168"/>
                      <a:pt x="13822" y="9468"/>
                      <a:pt x="12785" y="6981"/>
                    </a:cubicBezTo>
                    <a:cubicBezTo>
                      <a:pt x="11748" y="4494"/>
                      <a:pt x="11195" y="1"/>
                      <a:pt x="11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4445;p116">
                <a:extLst>
                  <a:ext uri="{FF2B5EF4-FFF2-40B4-BE49-F238E27FC236}">
                    <a16:creationId xmlns:a16="http://schemas.microsoft.com/office/drawing/2014/main" id="{DEF93B87-0395-B0D1-E14A-2C802124D4EF}"/>
                  </a:ext>
                </a:extLst>
              </p:cNvPr>
              <p:cNvSpPr/>
              <p:nvPr/>
            </p:nvSpPr>
            <p:spPr>
              <a:xfrm>
                <a:off x="2812425" y="4157450"/>
                <a:ext cx="545850" cy="1125975"/>
              </a:xfrm>
              <a:custGeom>
                <a:avLst/>
                <a:gdLst/>
                <a:ahLst/>
                <a:cxnLst/>
                <a:rect l="l" t="t" r="r" b="b"/>
                <a:pathLst>
                  <a:path w="21834" h="45039" extrusionOk="0">
                    <a:moveTo>
                      <a:pt x="7549" y="1"/>
                    </a:moveTo>
                    <a:cubicBezTo>
                      <a:pt x="7420" y="1"/>
                      <a:pt x="7307" y="5"/>
                      <a:pt x="7219" y="11"/>
                    </a:cubicBezTo>
                    <a:lnTo>
                      <a:pt x="1950" y="370"/>
                    </a:lnTo>
                    <a:lnTo>
                      <a:pt x="1" y="43998"/>
                    </a:lnTo>
                    <a:cubicBezTo>
                      <a:pt x="1" y="43998"/>
                      <a:pt x="895" y="44585"/>
                      <a:pt x="4076" y="44585"/>
                    </a:cubicBezTo>
                    <a:cubicBezTo>
                      <a:pt x="4922" y="44585"/>
                      <a:pt x="5930" y="44544"/>
                      <a:pt x="7126" y="44438"/>
                    </a:cubicBezTo>
                    <a:cubicBezTo>
                      <a:pt x="8182" y="44345"/>
                      <a:pt x="9074" y="44308"/>
                      <a:pt x="9828" y="44308"/>
                    </a:cubicBezTo>
                    <a:cubicBezTo>
                      <a:pt x="13136" y="44308"/>
                      <a:pt x="13760" y="45038"/>
                      <a:pt x="13760" y="45038"/>
                    </a:cubicBezTo>
                    <a:cubicBezTo>
                      <a:pt x="13760" y="45038"/>
                      <a:pt x="14124" y="31767"/>
                      <a:pt x="13563" y="27617"/>
                    </a:cubicBezTo>
                    <a:cubicBezTo>
                      <a:pt x="12919" y="22847"/>
                      <a:pt x="13178" y="15259"/>
                      <a:pt x="13178" y="15259"/>
                    </a:cubicBezTo>
                    <a:lnTo>
                      <a:pt x="13178" y="15259"/>
                    </a:lnTo>
                    <a:cubicBezTo>
                      <a:pt x="13179" y="15259"/>
                      <a:pt x="14119" y="16804"/>
                      <a:pt x="15276" y="16804"/>
                    </a:cubicBezTo>
                    <a:cubicBezTo>
                      <a:pt x="15665" y="16804"/>
                      <a:pt x="16080" y="16628"/>
                      <a:pt x="16491" y="16158"/>
                    </a:cubicBezTo>
                    <a:lnTo>
                      <a:pt x="21834" y="8588"/>
                    </a:lnTo>
                    <a:lnTo>
                      <a:pt x="18547" y="6085"/>
                    </a:lnTo>
                    <a:lnTo>
                      <a:pt x="15031" y="10380"/>
                    </a:lnTo>
                    <a:cubicBezTo>
                      <a:pt x="13373" y="4918"/>
                      <a:pt x="12880" y="2920"/>
                      <a:pt x="11564" y="1623"/>
                    </a:cubicBezTo>
                    <a:cubicBezTo>
                      <a:pt x="10845" y="914"/>
                      <a:pt x="9819" y="460"/>
                      <a:pt x="9166" y="193"/>
                    </a:cubicBezTo>
                    <a:cubicBezTo>
                      <a:pt x="8840" y="59"/>
                      <a:pt x="8069" y="1"/>
                      <a:pt x="75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4446;p116">
                <a:extLst>
                  <a:ext uri="{FF2B5EF4-FFF2-40B4-BE49-F238E27FC236}">
                    <a16:creationId xmlns:a16="http://schemas.microsoft.com/office/drawing/2014/main" id="{9AF6E6CF-A8F2-F55F-4DA6-477BAFF06CD6}"/>
                  </a:ext>
                </a:extLst>
              </p:cNvPr>
              <p:cNvSpPr/>
              <p:nvPr/>
            </p:nvSpPr>
            <p:spPr>
              <a:xfrm>
                <a:off x="2939100" y="4650225"/>
                <a:ext cx="154500" cy="816025"/>
              </a:xfrm>
              <a:custGeom>
                <a:avLst/>
                <a:gdLst/>
                <a:ahLst/>
                <a:cxnLst/>
                <a:rect l="l" t="t" r="r" b="b"/>
                <a:pathLst>
                  <a:path w="6180" h="32641" extrusionOk="0">
                    <a:moveTo>
                      <a:pt x="6180" y="0"/>
                    </a:moveTo>
                    <a:lnTo>
                      <a:pt x="0" y="962"/>
                    </a:lnTo>
                    <a:lnTo>
                      <a:pt x="1330" y="32573"/>
                    </a:lnTo>
                    <a:lnTo>
                      <a:pt x="5984" y="32641"/>
                    </a:lnTo>
                    <a:lnTo>
                      <a:pt x="61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4447;p116">
                <a:extLst>
                  <a:ext uri="{FF2B5EF4-FFF2-40B4-BE49-F238E27FC236}">
                    <a16:creationId xmlns:a16="http://schemas.microsoft.com/office/drawing/2014/main" id="{10774DA3-3EE9-046F-DF4E-ECB5BF43BEA4}"/>
                  </a:ext>
                </a:extLst>
              </p:cNvPr>
              <p:cNvSpPr/>
              <p:nvPr/>
            </p:nvSpPr>
            <p:spPr>
              <a:xfrm>
                <a:off x="2812200" y="4653675"/>
                <a:ext cx="172800" cy="822425"/>
              </a:xfrm>
              <a:custGeom>
                <a:avLst/>
                <a:gdLst/>
                <a:ahLst/>
                <a:cxnLst/>
                <a:rect l="l" t="t" r="r" b="b"/>
                <a:pathLst>
                  <a:path w="6912" h="32897" extrusionOk="0">
                    <a:moveTo>
                      <a:pt x="6912" y="1"/>
                    </a:moveTo>
                    <a:lnTo>
                      <a:pt x="1471" y="1095"/>
                    </a:lnTo>
                    <a:lnTo>
                      <a:pt x="1" y="32897"/>
                    </a:lnTo>
                    <a:lnTo>
                      <a:pt x="5076" y="32045"/>
                    </a:lnTo>
                    <a:lnTo>
                      <a:pt x="69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4448;p116">
                <a:extLst>
                  <a:ext uri="{FF2B5EF4-FFF2-40B4-BE49-F238E27FC236}">
                    <a16:creationId xmlns:a16="http://schemas.microsoft.com/office/drawing/2014/main" id="{4C9443F8-816C-FCB7-8977-A4E774272600}"/>
                  </a:ext>
                </a:extLst>
              </p:cNvPr>
              <p:cNvSpPr/>
              <p:nvPr/>
            </p:nvSpPr>
            <p:spPr>
              <a:xfrm>
                <a:off x="2769925" y="3808700"/>
                <a:ext cx="295650" cy="292950"/>
              </a:xfrm>
              <a:custGeom>
                <a:avLst/>
                <a:gdLst/>
                <a:ahLst/>
                <a:cxnLst/>
                <a:rect l="l" t="t" r="r" b="b"/>
                <a:pathLst>
                  <a:path w="11826" h="11718" extrusionOk="0">
                    <a:moveTo>
                      <a:pt x="6216" y="0"/>
                    </a:moveTo>
                    <a:cubicBezTo>
                      <a:pt x="4631" y="0"/>
                      <a:pt x="3128" y="547"/>
                      <a:pt x="2453" y="1447"/>
                    </a:cubicBezTo>
                    <a:cubicBezTo>
                      <a:pt x="2087" y="1939"/>
                      <a:pt x="2192" y="2031"/>
                      <a:pt x="2429" y="2031"/>
                    </a:cubicBezTo>
                    <a:cubicBezTo>
                      <a:pt x="2571" y="2031"/>
                      <a:pt x="2760" y="1998"/>
                      <a:pt x="2923" y="1998"/>
                    </a:cubicBezTo>
                    <a:cubicBezTo>
                      <a:pt x="3202" y="1998"/>
                      <a:pt x="3405" y="2095"/>
                      <a:pt x="3169" y="2617"/>
                    </a:cubicBezTo>
                    <a:cubicBezTo>
                      <a:pt x="2796" y="3457"/>
                      <a:pt x="50" y="4589"/>
                      <a:pt x="678" y="5789"/>
                    </a:cubicBezTo>
                    <a:cubicBezTo>
                      <a:pt x="1092" y="6562"/>
                      <a:pt x="0" y="6634"/>
                      <a:pt x="1742" y="9159"/>
                    </a:cubicBezTo>
                    <a:cubicBezTo>
                      <a:pt x="2036" y="9468"/>
                      <a:pt x="2284" y="9822"/>
                      <a:pt x="2469" y="10208"/>
                    </a:cubicBezTo>
                    <a:cubicBezTo>
                      <a:pt x="2746" y="10771"/>
                      <a:pt x="3154" y="11545"/>
                      <a:pt x="3326" y="11688"/>
                    </a:cubicBezTo>
                    <a:cubicBezTo>
                      <a:pt x="3349" y="11707"/>
                      <a:pt x="3376" y="11717"/>
                      <a:pt x="3403" y="11717"/>
                    </a:cubicBezTo>
                    <a:cubicBezTo>
                      <a:pt x="3620" y="11717"/>
                      <a:pt x="3903" y="11113"/>
                      <a:pt x="3219" y="9672"/>
                    </a:cubicBezTo>
                    <a:cubicBezTo>
                      <a:pt x="2448" y="8050"/>
                      <a:pt x="3584" y="7246"/>
                      <a:pt x="2800" y="6328"/>
                    </a:cubicBezTo>
                    <a:cubicBezTo>
                      <a:pt x="1989" y="5376"/>
                      <a:pt x="2073" y="4531"/>
                      <a:pt x="3213" y="4497"/>
                    </a:cubicBezTo>
                    <a:cubicBezTo>
                      <a:pt x="3316" y="4495"/>
                      <a:pt x="3407" y="4494"/>
                      <a:pt x="3489" y="4494"/>
                    </a:cubicBezTo>
                    <a:cubicBezTo>
                      <a:pt x="3608" y="4494"/>
                      <a:pt x="3708" y="4496"/>
                      <a:pt x="3795" y="4496"/>
                    </a:cubicBezTo>
                    <a:cubicBezTo>
                      <a:pt x="4318" y="4496"/>
                      <a:pt x="4398" y="4444"/>
                      <a:pt x="5508" y="3726"/>
                    </a:cubicBezTo>
                    <a:cubicBezTo>
                      <a:pt x="5647" y="3636"/>
                      <a:pt x="5771" y="3594"/>
                      <a:pt x="5884" y="3594"/>
                    </a:cubicBezTo>
                    <a:cubicBezTo>
                      <a:pt x="7138" y="3594"/>
                      <a:pt x="6952" y="8732"/>
                      <a:pt x="8914" y="9691"/>
                    </a:cubicBezTo>
                    <a:cubicBezTo>
                      <a:pt x="9080" y="9773"/>
                      <a:pt x="9240" y="9811"/>
                      <a:pt x="9393" y="9811"/>
                    </a:cubicBezTo>
                    <a:cubicBezTo>
                      <a:pt x="11021" y="9811"/>
                      <a:pt x="11825" y="5483"/>
                      <a:pt x="10986" y="3447"/>
                    </a:cubicBezTo>
                    <a:cubicBezTo>
                      <a:pt x="10242" y="1645"/>
                      <a:pt x="9316" y="842"/>
                      <a:pt x="7610" y="146"/>
                    </a:cubicBezTo>
                    <a:cubicBezTo>
                      <a:pt x="7151" y="47"/>
                      <a:pt x="6680" y="0"/>
                      <a:pt x="6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4449;p116">
                <a:extLst>
                  <a:ext uri="{FF2B5EF4-FFF2-40B4-BE49-F238E27FC236}">
                    <a16:creationId xmlns:a16="http://schemas.microsoft.com/office/drawing/2014/main" id="{9445550C-1834-7C6A-0981-546D08020A63}"/>
                  </a:ext>
                </a:extLst>
              </p:cNvPr>
              <p:cNvSpPr/>
              <p:nvPr/>
            </p:nvSpPr>
            <p:spPr>
              <a:xfrm>
                <a:off x="2836275" y="3889150"/>
                <a:ext cx="210925" cy="357850"/>
              </a:xfrm>
              <a:custGeom>
                <a:avLst/>
                <a:gdLst/>
                <a:ahLst/>
                <a:cxnLst/>
                <a:rect l="l" t="t" r="r" b="b"/>
                <a:pathLst>
                  <a:path w="8437" h="14314" extrusionOk="0">
                    <a:moveTo>
                      <a:pt x="6679" y="1"/>
                    </a:moveTo>
                    <a:cubicBezTo>
                      <a:pt x="6643" y="1"/>
                      <a:pt x="6611" y="6"/>
                      <a:pt x="6582" y="16"/>
                    </a:cubicBezTo>
                    <a:cubicBezTo>
                      <a:pt x="6183" y="161"/>
                      <a:pt x="5571" y="612"/>
                      <a:pt x="5218" y="774"/>
                    </a:cubicBezTo>
                    <a:cubicBezTo>
                      <a:pt x="4483" y="1110"/>
                      <a:pt x="3755" y="1454"/>
                      <a:pt x="2307" y="1519"/>
                    </a:cubicBezTo>
                    <a:cubicBezTo>
                      <a:pt x="1" y="1627"/>
                      <a:pt x="795" y="1410"/>
                      <a:pt x="981" y="3659"/>
                    </a:cubicBezTo>
                    <a:lnTo>
                      <a:pt x="981" y="3658"/>
                    </a:lnTo>
                    <a:lnTo>
                      <a:pt x="1066" y="11643"/>
                    </a:lnTo>
                    <a:cubicBezTo>
                      <a:pt x="1227" y="13121"/>
                      <a:pt x="2283" y="14313"/>
                      <a:pt x="3732" y="14313"/>
                    </a:cubicBezTo>
                    <a:cubicBezTo>
                      <a:pt x="3817" y="14313"/>
                      <a:pt x="3902" y="14309"/>
                      <a:pt x="3989" y="14301"/>
                    </a:cubicBezTo>
                    <a:cubicBezTo>
                      <a:pt x="5561" y="14153"/>
                      <a:pt x="6500" y="12820"/>
                      <a:pt x="6359" y="11259"/>
                    </a:cubicBezTo>
                    <a:lnTo>
                      <a:pt x="6004" y="8874"/>
                    </a:lnTo>
                    <a:cubicBezTo>
                      <a:pt x="6002" y="8867"/>
                      <a:pt x="6008" y="8858"/>
                      <a:pt x="6016" y="8857"/>
                    </a:cubicBezTo>
                    <a:cubicBezTo>
                      <a:pt x="7418" y="8367"/>
                      <a:pt x="8280" y="7449"/>
                      <a:pt x="8403" y="5393"/>
                    </a:cubicBezTo>
                    <a:cubicBezTo>
                      <a:pt x="8437" y="4901"/>
                      <a:pt x="8059" y="3925"/>
                      <a:pt x="8072" y="2720"/>
                    </a:cubicBezTo>
                    <a:cubicBezTo>
                      <a:pt x="8094" y="835"/>
                      <a:pt x="7131" y="1"/>
                      <a:pt x="6679" y="1"/>
                    </a:cubicBezTo>
                    <a:close/>
                  </a:path>
                </a:pathLst>
              </a:custGeom>
              <a:solidFill>
                <a:srgbClr val="FDA2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4450;p116">
                <a:extLst>
                  <a:ext uri="{FF2B5EF4-FFF2-40B4-BE49-F238E27FC236}">
                    <a16:creationId xmlns:a16="http://schemas.microsoft.com/office/drawing/2014/main" id="{D1CBD571-8C7F-3DFD-EED2-5FE20BF5E441}"/>
                  </a:ext>
                </a:extLst>
              </p:cNvPr>
              <p:cNvSpPr/>
              <p:nvPr/>
            </p:nvSpPr>
            <p:spPr>
              <a:xfrm>
                <a:off x="2920925" y="4100725"/>
                <a:ext cx="67875" cy="26550"/>
              </a:xfrm>
              <a:custGeom>
                <a:avLst/>
                <a:gdLst/>
                <a:ahLst/>
                <a:cxnLst/>
                <a:rect l="l" t="t" r="r" b="b"/>
                <a:pathLst>
                  <a:path w="2715" h="1062" extrusionOk="0">
                    <a:moveTo>
                      <a:pt x="1" y="1"/>
                    </a:moveTo>
                    <a:cubicBezTo>
                      <a:pt x="1" y="1"/>
                      <a:pt x="594" y="1062"/>
                      <a:pt x="2275" y="1062"/>
                    </a:cubicBezTo>
                    <a:cubicBezTo>
                      <a:pt x="2414" y="1062"/>
                      <a:pt x="2561" y="1054"/>
                      <a:pt x="2715" y="1039"/>
                    </a:cubicBezTo>
                    <a:lnTo>
                      <a:pt x="2615" y="397"/>
                    </a:lnTo>
                    <a:cubicBezTo>
                      <a:pt x="2615" y="397"/>
                      <a:pt x="2292" y="492"/>
                      <a:pt x="1806" y="492"/>
                    </a:cubicBezTo>
                    <a:cubicBezTo>
                      <a:pt x="1315" y="492"/>
                      <a:pt x="657" y="394"/>
                      <a:pt x="1" y="1"/>
                    </a:cubicBezTo>
                    <a:close/>
                  </a:path>
                </a:pathLst>
              </a:custGeom>
              <a:solidFill>
                <a:srgbClr val="272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4451;p116">
                <a:extLst>
                  <a:ext uri="{FF2B5EF4-FFF2-40B4-BE49-F238E27FC236}">
                    <a16:creationId xmlns:a16="http://schemas.microsoft.com/office/drawing/2014/main" id="{00C3847E-576D-B44F-C385-D6446BCADCC0}"/>
                  </a:ext>
                </a:extLst>
              </p:cNvPr>
              <p:cNvSpPr/>
              <p:nvPr/>
            </p:nvSpPr>
            <p:spPr>
              <a:xfrm>
                <a:off x="2779500" y="3810025"/>
                <a:ext cx="172975" cy="214675"/>
              </a:xfrm>
              <a:custGeom>
                <a:avLst/>
                <a:gdLst/>
                <a:ahLst/>
                <a:cxnLst/>
                <a:rect l="l" t="t" r="r" b="b"/>
                <a:pathLst>
                  <a:path w="6919" h="8587" extrusionOk="0">
                    <a:moveTo>
                      <a:pt x="4918" y="0"/>
                    </a:moveTo>
                    <a:cubicBezTo>
                      <a:pt x="4852" y="0"/>
                      <a:pt x="4782" y="2"/>
                      <a:pt x="4709" y="7"/>
                    </a:cubicBezTo>
                    <a:cubicBezTo>
                      <a:pt x="3983" y="48"/>
                      <a:pt x="3282" y="293"/>
                      <a:pt x="2671" y="688"/>
                    </a:cubicBezTo>
                    <a:cubicBezTo>
                      <a:pt x="2349" y="896"/>
                      <a:pt x="2039" y="1122"/>
                      <a:pt x="1808" y="1333"/>
                    </a:cubicBezTo>
                    <a:cubicBezTo>
                      <a:pt x="543" y="2487"/>
                      <a:pt x="1" y="3953"/>
                      <a:pt x="315" y="5636"/>
                    </a:cubicBezTo>
                    <a:cubicBezTo>
                      <a:pt x="579" y="7045"/>
                      <a:pt x="976" y="8587"/>
                      <a:pt x="1454" y="8587"/>
                    </a:cubicBezTo>
                    <a:cubicBezTo>
                      <a:pt x="1461" y="8587"/>
                      <a:pt x="1467" y="8586"/>
                      <a:pt x="1474" y="8586"/>
                    </a:cubicBezTo>
                    <a:cubicBezTo>
                      <a:pt x="2800" y="8465"/>
                      <a:pt x="2913" y="8332"/>
                      <a:pt x="3500" y="7134"/>
                    </a:cubicBezTo>
                    <a:cubicBezTo>
                      <a:pt x="6016" y="5625"/>
                      <a:pt x="6372" y="2985"/>
                      <a:pt x="5799" y="1846"/>
                    </a:cubicBezTo>
                    <a:cubicBezTo>
                      <a:pt x="5799" y="1846"/>
                      <a:pt x="6919" y="0"/>
                      <a:pt x="4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4452;p116">
                <a:extLst>
                  <a:ext uri="{FF2B5EF4-FFF2-40B4-BE49-F238E27FC236}">
                    <a16:creationId xmlns:a16="http://schemas.microsoft.com/office/drawing/2014/main" id="{3384FAC6-9411-B7A7-B18D-1689E86D6012}"/>
                  </a:ext>
                </a:extLst>
              </p:cNvPr>
              <p:cNvSpPr/>
              <p:nvPr/>
            </p:nvSpPr>
            <p:spPr>
              <a:xfrm>
                <a:off x="2823075" y="3978050"/>
                <a:ext cx="75825" cy="71850"/>
              </a:xfrm>
              <a:custGeom>
                <a:avLst/>
                <a:gdLst/>
                <a:ahLst/>
                <a:cxnLst/>
                <a:rect l="l" t="t" r="r" b="b"/>
                <a:pathLst>
                  <a:path w="3033" h="2874" extrusionOk="0">
                    <a:moveTo>
                      <a:pt x="1514" y="1"/>
                    </a:moveTo>
                    <a:cubicBezTo>
                      <a:pt x="1454" y="1"/>
                      <a:pt x="1394" y="5"/>
                      <a:pt x="1333" y="12"/>
                    </a:cubicBezTo>
                    <a:cubicBezTo>
                      <a:pt x="550" y="117"/>
                      <a:pt x="1" y="831"/>
                      <a:pt x="100" y="1620"/>
                    </a:cubicBezTo>
                    <a:cubicBezTo>
                      <a:pt x="198" y="2347"/>
                      <a:pt x="810" y="2874"/>
                      <a:pt x="1520" y="2874"/>
                    </a:cubicBezTo>
                    <a:cubicBezTo>
                      <a:pt x="1580" y="2874"/>
                      <a:pt x="1640" y="2870"/>
                      <a:pt x="1701" y="2863"/>
                    </a:cubicBezTo>
                    <a:cubicBezTo>
                      <a:pt x="2484" y="2756"/>
                      <a:pt x="3032" y="2044"/>
                      <a:pt x="2933" y="1255"/>
                    </a:cubicBezTo>
                    <a:cubicBezTo>
                      <a:pt x="2841" y="527"/>
                      <a:pt x="2225" y="1"/>
                      <a:pt x="1514" y="1"/>
                    </a:cubicBezTo>
                    <a:close/>
                  </a:path>
                </a:pathLst>
              </a:custGeom>
              <a:solidFill>
                <a:srgbClr val="FDA2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4453;p116">
                <a:extLst>
                  <a:ext uri="{FF2B5EF4-FFF2-40B4-BE49-F238E27FC236}">
                    <a16:creationId xmlns:a16="http://schemas.microsoft.com/office/drawing/2014/main" id="{771486F2-EF8E-675F-EECE-C866BD665148}"/>
                  </a:ext>
                </a:extLst>
              </p:cNvPr>
              <p:cNvSpPr/>
              <p:nvPr/>
            </p:nvSpPr>
            <p:spPr>
              <a:xfrm>
                <a:off x="2852200" y="4007625"/>
                <a:ext cx="21850" cy="16225"/>
              </a:xfrm>
              <a:custGeom>
                <a:avLst/>
                <a:gdLst/>
                <a:ahLst/>
                <a:cxnLst/>
                <a:rect l="l" t="t" r="r" b="b"/>
                <a:pathLst>
                  <a:path w="874" h="649" fill="none" extrusionOk="0">
                    <a:moveTo>
                      <a:pt x="0" y="30"/>
                    </a:moveTo>
                    <a:cubicBezTo>
                      <a:pt x="0" y="30"/>
                      <a:pt x="573" y="0"/>
                      <a:pt x="844" y="466"/>
                    </a:cubicBezTo>
                    <a:cubicBezTo>
                      <a:pt x="874" y="515"/>
                      <a:pt x="823" y="575"/>
                      <a:pt x="768" y="568"/>
                    </a:cubicBezTo>
                    <a:cubicBezTo>
                      <a:pt x="588" y="525"/>
                      <a:pt x="292" y="484"/>
                      <a:pt x="157" y="648"/>
                    </a:cubicBezTo>
                  </a:path>
                </a:pathLst>
              </a:custGeom>
              <a:noFill/>
              <a:ln w="3950" cap="rnd" cmpd="sng">
                <a:solidFill>
                  <a:srgbClr val="000000"/>
                </a:solidFill>
                <a:prstDash val="solid"/>
                <a:miter lim="11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4454;p116">
                <a:extLst>
                  <a:ext uri="{FF2B5EF4-FFF2-40B4-BE49-F238E27FC236}">
                    <a16:creationId xmlns:a16="http://schemas.microsoft.com/office/drawing/2014/main" id="{D30AA7DA-7AD9-5117-F19A-BA5FF9DF7E40}"/>
                  </a:ext>
                </a:extLst>
              </p:cNvPr>
              <p:cNvSpPr/>
              <p:nvPr/>
            </p:nvSpPr>
            <p:spPr>
              <a:xfrm>
                <a:off x="2987275" y="3985925"/>
                <a:ext cx="19225" cy="46275"/>
              </a:xfrm>
              <a:custGeom>
                <a:avLst/>
                <a:gdLst/>
                <a:ahLst/>
                <a:cxnLst/>
                <a:rect l="l" t="t" r="r" b="b"/>
                <a:pathLst>
                  <a:path w="769" h="1851" fill="none" extrusionOk="0">
                    <a:moveTo>
                      <a:pt x="0" y="0"/>
                    </a:moveTo>
                    <a:cubicBezTo>
                      <a:pt x="0" y="0"/>
                      <a:pt x="769" y="1437"/>
                      <a:pt x="697" y="1654"/>
                    </a:cubicBezTo>
                    <a:cubicBezTo>
                      <a:pt x="660" y="1776"/>
                      <a:pt x="396" y="1837"/>
                      <a:pt x="175" y="1851"/>
                    </a:cubicBezTo>
                  </a:path>
                </a:pathLst>
              </a:custGeom>
              <a:noFill/>
              <a:ln w="3950" cap="rnd" cmpd="sng">
                <a:solidFill>
                  <a:srgbClr val="000000"/>
                </a:solidFill>
                <a:prstDash val="solid"/>
                <a:miter lim="11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4455;p116">
                <a:extLst>
                  <a:ext uri="{FF2B5EF4-FFF2-40B4-BE49-F238E27FC236}">
                    <a16:creationId xmlns:a16="http://schemas.microsoft.com/office/drawing/2014/main" id="{C90E3184-2121-6C66-749A-22A598D03675}"/>
                  </a:ext>
                </a:extLst>
              </p:cNvPr>
              <p:cNvSpPr/>
              <p:nvPr/>
            </p:nvSpPr>
            <p:spPr>
              <a:xfrm>
                <a:off x="2952975" y="4044950"/>
                <a:ext cx="23750" cy="16625"/>
              </a:xfrm>
              <a:custGeom>
                <a:avLst/>
                <a:gdLst/>
                <a:ahLst/>
                <a:cxnLst/>
                <a:rect l="l" t="t" r="r" b="b"/>
                <a:pathLst>
                  <a:path w="950" h="665" fill="none" extrusionOk="0">
                    <a:moveTo>
                      <a:pt x="950" y="483"/>
                    </a:moveTo>
                    <a:cubicBezTo>
                      <a:pt x="950" y="483"/>
                      <a:pt x="118" y="664"/>
                      <a:pt x="1" y="1"/>
                    </a:cubicBezTo>
                  </a:path>
                </a:pathLst>
              </a:custGeom>
              <a:noFill/>
              <a:ln w="3950" cap="rnd" cmpd="sng">
                <a:solidFill>
                  <a:srgbClr val="000000"/>
                </a:solidFill>
                <a:prstDash val="solid"/>
                <a:miter lim="11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4456;p116">
                <a:extLst>
                  <a:ext uri="{FF2B5EF4-FFF2-40B4-BE49-F238E27FC236}">
                    <a16:creationId xmlns:a16="http://schemas.microsoft.com/office/drawing/2014/main" id="{6B0FED63-62F3-7F69-F57E-2A0555B2C12F}"/>
                  </a:ext>
                </a:extLst>
              </p:cNvPr>
              <p:cNvSpPr/>
              <p:nvPr/>
            </p:nvSpPr>
            <p:spPr>
              <a:xfrm>
                <a:off x="3011150" y="4162750"/>
                <a:ext cx="89825" cy="232350"/>
              </a:xfrm>
              <a:custGeom>
                <a:avLst/>
                <a:gdLst/>
                <a:ahLst/>
                <a:cxnLst/>
                <a:rect l="l" t="t" r="r" b="b"/>
                <a:pathLst>
                  <a:path w="3593" h="9294" fill="none" extrusionOk="0">
                    <a:moveTo>
                      <a:pt x="1" y="1"/>
                    </a:moveTo>
                    <a:lnTo>
                      <a:pt x="1565" y="1492"/>
                    </a:lnTo>
                    <a:lnTo>
                      <a:pt x="967" y="1662"/>
                    </a:lnTo>
                    <a:lnTo>
                      <a:pt x="1823" y="1856"/>
                    </a:lnTo>
                    <a:cubicBezTo>
                      <a:pt x="1823" y="1856"/>
                      <a:pt x="3200" y="4851"/>
                      <a:pt x="3593" y="9294"/>
                    </a:cubicBezTo>
                  </a:path>
                </a:pathLst>
              </a:custGeom>
              <a:noFill/>
              <a:ln w="3950" cap="rnd" cmpd="sng">
                <a:solidFill>
                  <a:schemeClr val="dk1"/>
                </a:solidFill>
                <a:prstDash val="solid"/>
                <a:miter lim="11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4457;p116">
                <a:extLst>
                  <a:ext uri="{FF2B5EF4-FFF2-40B4-BE49-F238E27FC236}">
                    <a16:creationId xmlns:a16="http://schemas.microsoft.com/office/drawing/2014/main" id="{191E19AB-97BB-B867-BD8E-1338655C3B66}"/>
                  </a:ext>
                </a:extLst>
              </p:cNvPr>
              <p:cNvSpPr/>
              <p:nvPr/>
            </p:nvSpPr>
            <p:spPr>
              <a:xfrm>
                <a:off x="3068975" y="4222375"/>
                <a:ext cx="59700" cy="116400"/>
              </a:xfrm>
              <a:custGeom>
                <a:avLst/>
                <a:gdLst/>
                <a:ahLst/>
                <a:cxnLst/>
                <a:rect l="l" t="t" r="r" b="b"/>
                <a:pathLst>
                  <a:path w="2388" h="4656" fill="none" extrusionOk="0">
                    <a:moveTo>
                      <a:pt x="0" y="1"/>
                    </a:moveTo>
                    <a:cubicBezTo>
                      <a:pt x="0" y="1"/>
                      <a:pt x="1718" y="1776"/>
                      <a:pt x="2387" y="4656"/>
                    </a:cubicBezTo>
                  </a:path>
                </a:pathLst>
              </a:custGeom>
              <a:noFill/>
              <a:ln w="3950" cap="rnd" cmpd="sng">
                <a:solidFill>
                  <a:schemeClr val="dk1"/>
                </a:solidFill>
                <a:prstDash val="solid"/>
                <a:miter lim="11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4458;p116">
                <a:extLst>
                  <a:ext uri="{FF2B5EF4-FFF2-40B4-BE49-F238E27FC236}">
                    <a16:creationId xmlns:a16="http://schemas.microsoft.com/office/drawing/2014/main" id="{1191975C-1AE6-99E6-6609-27C8B15237CB}"/>
                  </a:ext>
                </a:extLst>
              </p:cNvPr>
              <p:cNvSpPr/>
              <p:nvPr/>
            </p:nvSpPr>
            <p:spPr>
              <a:xfrm>
                <a:off x="2876250" y="4157750"/>
                <a:ext cx="221275" cy="531075"/>
              </a:xfrm>
              <a:custGeom>
                <a:avLst/>
                <a:gdLst/>
                <a:ahLst/>
                <a:cxnLst/>
                <a:rect l="l" t="t" r="r" b="b"/>
                <a:pathLst>
                  <a:path w="8851" h="21243" extrusionOk="0">
                    <a:moveTo>
                      <a:pt x="4688" y="1"/>
                    </a:moveTo>
                    <a:lnTo>
                      <a:pt x="4688" y="1"/>
                    </a:lnTo>
                    <a:cubicBezTo>
                      <a:pt x="4920" y="1918"/>
                      <a:pt x="4068" y="2461"/>
                      <a:pt x="3029" y="2461"/>
                    </a:cubicBezTo>
                    <a:cubicBezTo>
                      <a:pt x="1673" y="2461"/>
                      <a:pt x="1" y="1538"/>
                      <a:pt x="0" y="1538"/>
                    </a:cubicBezTo>
                    <a:lnTo>
                      <a:pt x="0" y="1538"/>
                    </a:lnTo>
                    <a:lnTo>
                      <a:pt x="227" y="20605"/>
                    </a:lnTo>
                    <a:cubicBezTo>
                      <a:pt x="1516" y="21069"/>
                      <a:pt x="2691" y="21243"/>
                      <a:pt x="3729" y="21243"/>
                    </a:cubicBezTo>
                    <a:cubicBezTo>
                      <a:pt x="6823" y="21243"/>
                      <a:pt x="8694" y="19698"/>
                      <a:pt x="8694" y="19698"/>
                    </a:cubicBezTo>
                    <a:cubicBezTo>
                      <a:pt x="8694" y="19698"/>
                      <a:pt x="8850" y="11336"/>
                      <a:pt x="8081" y="8125"/>
                    </a:cubicBezTo>
                    <a:cubicBezTo>
                      <a:pt x="7311" y="4916"/>
                      <a:pt x="4688" y="1"/>
                      <a:pt x="4688" y="1"/>
                    </a:cubicBezTo>
                    <a:close/>
                  </a:path>
                </a:pathLst>
              </a:cu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4459;p116">
                <a:extLst>
                  <a:ext uri="{FF2B5EF4-FFF2-40B4-BE49-F238E27FC236}">
                    <a16:creationId xmlns:a16="http://schemas.microsoft.com/office/drawing/2014/main" id="{253ADB52-C604-E2BA-1092-72DDE97F18AA}"/>
                  </a:ext>
                </a:extLst>
              </p:cNvPr>
              <p:cNvSpPr/>
              <p:nvPr/>
            </p:nvSpPr>
            <p:spPr>
              <a:xfrm>
                <a:off x="3132850" y="4382875"/>
                <a:ext cx="9050" cy="156050"/>
              </a:xfrm>
              <a:custGeom>
                <a:avLst/>
                <a:gdLst/>
                <a:ahLst/>
                <a:cxnLst/>
                <a:rect l="l" t="t" r="r" b="b"/>
                <a:pathLst>
                  <a:path w="362" h="6242" fill="none" extrusionOk="0">
                    <a:moveTo>
                      <a:pt x="361" y="6242"/>
                    </a:moveTo>
                    <a:cubicBezTo>
                      <a:pt x="361" y="6242"/>
                      <a:pt x="167" y="1766"/>
                      <a:pt x="0" y="1"/>
                    </a:cubicBezTo>
                  </a:path>
                </a:pathLst>
              </a:custGeom>
              <a:noFill/>
              <a:ln w="3950" cap="rnd" cmpd="sng">
                <a:solidFill>
                  <a:srgbClr val="000000"/>
                </a:solidFill>
                <a:prstDash val="solid"/>
                <a:miter lim="11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4460;p116">
                <a:extLst>
                  <a:ext uri="{FF2B5EF4-FFF2-40B4-BE49-F238E27FC236}">
                    <a16:creationId xmlns:a16="http://schemas.microsoft.com/office/drawing/2014/main" id="{9E3EEA8F-063B-6A0C-1042-D95528C76300}"/>
                  </a:ext>
                </a:extLst>
              </p:cNvPr>
              <p:cNvSpPr/>
              <p:nvPr/>
            </p:nvSpPr>
            <p:spPr>
              <a:xfrm>
                <a:off x="3005475" y="4341075"/>
                <a:ext cx="222725" cy="289250"/>
              </a:xfrm>
              <a:custGeom>
                <a:avLst/>
                <a:gdLst/>
                <a:ahLst/>
                <a:cxnLst/>
                <a:rect l="l" t="t" r="r" b="b"/>
                <a:pathLst>
                  <a:path w="8909" h="11570" extrusionOk="0">
                    <a:moveTo>
                      <a:pt x="8546" y="1"/>
                    </a:moveTo>
                    <a:cubicBezTo>
                      <a:pt x="8538" y="1"/>
                      <a:pt x="8531" y="1"/>
                      <a:pt x="8523" y="2"/>
                    </a:cubicBezTo>
                    <a:lnTo>
                      <a:pt x="811" y="536"/>
                    </a:lnTo>
                    <a:cubicBezTo>
                      <a:pt x="643" y="549"/>
                      <a:pt x="510" y="684"/>
                      <a:pt x="502" y="852"/>
                    </a:cubicBezTo>
                    <a:lnTo>
                      <a:pt x="11" y="11223"/>
                    </a:lnTo>
                    <a:cubicBezTo>
                      <a:pt x="1" y="11416"/>
                      <a:pt x="157" y="11570"/>
                      <a:pt x="340" y="11570"/>
                    </a:cubicBezTo>
                    <a:cubicBezTo>
                      <a:pt x="364" y="11570"/>
                      <a:pt x="388" y="11567"/>
                      <a:pt x="412" y="11562"/>
                    </a:cubicBezTo>
                    <a:lnTo>
                      <a:pt x="6943" y="10118"/>
                    </a:lnTo>
                    <a:cubicBezTo>
                      <a:pt x="7073" y="10089"/>
                      <a:pt x="7174" y="9983"/>
                      <a:pt x="7197" y="9851"/>
                    </a:cubicBezTo>
                    <a:lnTo>
                      <a:pt x="8872" y="390"/>
                    </a:lnTo>
                    <a:cubicBezTo>
                      <a:pt x="8908" y="185"/>
                      <a:pt x="8750" y="1"/>
                      <a:pt x="8546" y="1"/>
                    </a:cubicBez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 name="Google Shape;4461;p116">
                <a:extLst>
                  <a:ext uri="{FF2B5EF4-FFF2-40B4-BE49-F238E27FC236}">
                    <a16:creationId xmlns:a16="http://schemas.microsoft.com/office/drawing/2014/main" id="{3937663C-CC99-3441-2FF9-6EA5FAA9271E}"/>
                  </a:ext>
                </a:extLst>
              </p:cNvPr>
              <p:cNvSpPr/>
              <p:nvPr/>
            </p:nvSpPr>
            <p:spPr>
              <a:xfrm>
                <a:off x="3067125" y="4330750"/>
                <a:ext cx="121250" cy="32200"/>
              </a:xfrm>
              <a:custGeom>
                <a:avLst/>
                <a:gdLst/>
                <a:ahLst/>
                <a:cxnLst/>
                <a:rect l="l" t="t" r="r" b="b"/>
                <a:pathLst>
                  <a:path w="4850" h="1288" extrusionOk="0">
                    <a:moveTo>
                      <a:pt x="4624" y="0"/>
                    </a:moveTo>
                    <a:cubicBezTo>
                      <a:pt x="4619" y="0"/>
                      <a:pt x="4614" y="0"/>
                      <a:pt x="4609" y="1"/>
                    </a:cubicBezTo>
                    <a:lnTo>
                      <a:pt x="202" y="291"/>
                    </a:lnTo>
                    <a:cubicBezTo>
                      <a:pt x="88" y="299"/>
                      <a:pt x="0" y="397"/>
                      <a:pt x="5" y="511"/>
                    </a:cubicBezTo>
                    <a:lnTo>
                      <a:pt x="29" y="1085"/>
                    </a:lnTo>
                    <a:cubicBezTo>
                      <a:pt x="35" y="1198"/>
                      <a:pt x="128" y="1287"/>
                      <a:pt x="240" y="1287"/>
                    </a:cubicBezTo>
                    <a:cubicBezTo>
                      <a:pt x="243" y="1287"/>
                      <a:pt x="246" y="1287"/>
                      <a:pt x="249" y="1287"/>
                    </a:cubicBezTo>
                    <a:lnTo>
                      <a:pt x="4536" y="1122"/>
                    </a:lnTo>
                    <a:cubicBezTo>
                      <a:pt x="4639" y="1117"/>
                      <a:pt x="4724" y="1040"/>
                      <a:pt x="4738" y="939"/>
                    </a:cubicBezTo>
                    <a:lnTo>
                      <a:pt x="4832" y="240"/>
                    </a:lnTo>
                    <a:cubicBezTo>
                      <a:pt x="4849" y="112"/>
                      <a:pt x="4750" y="0"/>
                      <a:pt x="46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4462;p116">
                <a:extLst>
                  <a:ext uri="{FF2B5EF4-FFF2-40B4-BE49-F238E27FC236}">
                    <a16:creationId xmlns:a16="http://schemas.microsoft.com/office/drawing/2014/main" id="{292B96FB-5CA6-44CE-CCF5-6F4AF65F8A91}"/>
                  </a:ext>
                </a:extLst>
              </p:cNvPr>
              <p:cNvSpPr/>
              <p:nvPr/>
            </p:nvSpPr>
            <p:spPr>
              <a:xfrm>
                <a:off x="2621225" y="4166700"/>
                <a:ext cx="336875" cy="1182150"/>
              </a:xfrm>
              <a:custGeom>
                <a:avLst/>
                <a:gdLst/>
                <a:ahLst/>
                <a:cxnLst/>
                <a:rect l="l" t="t" r="r" b="b"/>
                <a:pathLst>
                  <a:path w="13475" h="47286" extrusionOk="0">
                    <a:moveTo>
                      <a:pt x="9598" y="0"/>
                    </a:moveTo>
                    <a:lnTo>
                      <a:pt x="9598" y="2"/>
                    </a:lnTo>
                    <a:cubicBezTo>
                      <a:pt x="9598" y="2"/>
                      <a:pt x="6073" y="964"/>
                      <a:pt x="5050" y="2104"/>
                    </a:cubicBezTo>
                    <a:cubicBezTo>
                      <a:pt x="4026" y="3244"/>
                      <a:pt x="2138" y="8782"/>
                      <a:pt x="1035" y="14286"/>
                    </a:cubicBezTo>
                    <a:cubicBezTo>
                      <a:pt x="837" y="15276"/>
                      <a:pt x="652" y="16159"/>
                      <a:pt x="483" y="16942"/>
                    </a:cubicBezTo>
                    <a:cubicBezTo>
                      <a:pt x="0" y="19175"/>
                      <a:pt x="1727" y="21212"/>
                      <a:pt x="3920" y="21212"/>
                    </a:cubicBezTo>
                    <a:cubicBezTo>
                      <a:pt x="4104" y="21212"/>
                      <a:pt x="4291" y="21198"/>
                      <a:pt x="4480" y="21168"/>
                    </a:cubicBezTo>
                    <a:lnTo>
                      <a:pt x="4480" y="21168"/>
                    </a:lnTo>
                    <a:cubicBezTo>
                      <a:pt x="4480" y="21168"/>
                      <a:pt x="3045" y="36340"/>
                      <a:pt x="3178" y="45987"/>
                    </a:cubicBezTo>
                    <a:lnTo>
                      <a:pt x="12566" y="47286"/>
                    </a:lnTo>
                    <a:cubicBezTo>
                      <a:pt x="12566" y="47286"/>
                      <a:pt x="12956" y="36543"/>
                      <a:pt x="13215" y="30639"/>
                    </a:cubicBezTo>
                    <a:cubicBezTo>
                      <a:pt x="13475" y="24734"/>
                      <a:pt x="12762" y="6588"/>
                      <a:pt x="11919" y="4005"/>
                    </a:cubicBezTo>
                    <a:cubicBezTo>
                      <a:pt x="11075" y="1422"/>
                      <a:pt x="9598" y="0"/>
                      <a:pt x="95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4463;p116">
                <a:extLst>
                  <a:ext uri="{FF2B5EF4-FFF2-40B4-BE49-F238E27FC236}">
                    <a16:creationId xmlns:a16="http://schemas.microsoft.com/office/drawing/2014/main" id="{B6845841-950A-99D0-D6F9-615D8DCA7C4D}"/>
                  </a:ext>
                </a:extLst>
              </p:cNvPr>
              <p:cNvSpPr/>
              <p:nvPr/>
            </p:nvSpPr>
            <p:spPr>
              <a:xfrm>
                <a:off x="2854075" y="4173025"/>
                <a:ext cx="57750" cy="392725"/>
              </a:xfrm>
              <a:custGeom>
                <a:avLst/>
                <a:gdLst/>
                <a:ahLst/>
                <a:cxnLst/>
                <a:rect l="l" t="t" r="r" b="b"/>
                <a:pathLst>
                  <a:path w="2310" h="15709" fill="none" extrusionOk="0">
                    <a:moveTo>
                      <a:pt x="0" y="0"/>
                    </a:moveTo>
                    <a:cubicBezTo>
                      <a:pt x="0" y="0"/>
                      <a:pt x="562" y="1353"/>
                      <a:pt x="208" y="3104"/>
                    </a:cubicBezTo>
                    <a:lnTo>
                      <a:pt x="1120" y="3252"/>
                    </a:lnTo>
                    <a:lnTo>
                      <a:pt x="451" y="3627"/>
                    </a:lnTo>
                    <a:cubicBezTo>
                      <a:pt x="451" y="3627"/>
                      <a:pt x="2309" y="10260"/>
                      <a:pt x="1922" y="15709"/>
                    </a:cubicBezTo>
                  </a:path>
                </a:pathLst>
              </a:custGeom>
              <a:noFill/>
              <a:ln w="3950" cap="rnd" cmpd="sng">
                <a:solidFill>
                  <a:schemeClr val="dk1"/>
                </a:solidFill>
                <a:prstDash val="solid"/>
                <a:miter lim="11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4464;p116">
                <a:extLst>
                  <a:ext uri="{FF2B5EF4-FFF2-40B4-BE49-F238E27FC236}">
                    <a16:creationId xmlns:a16="http://schemas.microsoft.com/office/drawing/2014/main" id="{D6CCE912-5054-84CB-5E4C-5C26AA91FFE9}"/>
                  </a:ext>
                </a:extLst>
              </p:cNvPr>
              <p:cNvSpPr/>
              <p:nvPr/>
            </p:nvSpPr>
            <p:spPr>
              <a:xfrm>
                <a:off x="2789650" y="4217425"/>
                <a:ext cx="51450" cy="95275"/>
              </a:xfrm>
              <a:custGeom>
                <a:avLst/>
                <a:gdLst/>
                <a:ahLst/>
                <a:cxnLst/>
                <a:rect l="l" t="t" r="r" b="b"/>
                <a:pathLst>
                  <a:path w="2058" h="3811" fill="none" extrusionOk="0">
                    <a:moveTo>
                      <a:pt x="1" y="1"/>
                    </a:moveTo>
                    <a:cubicBezTo>
                      <a:pt x="1" y="1"/>
                      <a:pt x="2057" y="1253"/>
                      <a:pt x="1861" y="3811"/>
                    </a:cubicBezTo>
                  </a:path>
                </a:pathLst>
              </a:custGeom>
              <a:noFill/>
              <a:ln w="3950" cap="rnd" cmpd="sng">
                <a:solidFill>
                  <a:schemeClr val="dk1"/>
                </a:solidFill>
                <a:prstDash val="solid"/>
                <a:miter lim="11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4465;p116">
                <a:extLst>
                  <a:ext uri="{FF2B5EF4-FFF2-40B4-BE49-F238E27FC236}">
                    <a16:creationId xmlns:a16="http://schemas.microsoft.com/office/drawing/2014/main" id="{EDA78B5E-F082-A5C5-7D55-484083F553EC}"/>
                  </a:ext>
                </a:extLst>
              </p:cNvPr>
              <p:cNvSpPr/>
              <p:nvPr/>
            </p:nvSpPr>
            <p:spPr>
              <a:xfrm>
                <a:off x="2767225" y="4369175"/>
                <a:ext cx="58225" cy="184550"/>
              </a:xfrm>
              <a:custGeom>
                <a:avLst/>
                <a:gdLst/>
                <a:ahLst/>
                <a:cxnLst/>
                <a:rect l="l" t="t" r="r" b="b"/>
                <a:pathLst>
                  <a:path w="2329" h="7382" fill="none" extrusionOk="0">
                    <a:moveTo>
                      <a:pt x="2329" y="1"/>
                    </a:moveTo>
                    <a:lnTo>
                      <a:pt x="1" y="7382"/>
                    </a:lnTo>
                  </a:path>
                </a:pathLst>
              </a:custGeom>
              <a:noFill/>
              <a:ln w="3950" cap="rnd" cmpd="sng">
                <a:solidFill>
                  <a:schemeClr val="dk1"/>
                </a:solidFill>
                <a:prstDash val="solid"/>
                <a:miter lim="11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4466;p116">
                <a:extLst>
                  <a:ext uri="{FF2B5EF4-FFF2-40B4-BE49-F238E27FC236}">
                    <a16:creationId xmlns:a16="http://schemas.microsoft.com/office/drawing/2014/main" id="{87E6DC83-14AB-8845-3899-A9E06C41A07A}"/>
                  </a:ext>
                </a:extLst>
              </p:cNvPr>
              <p:cNvSpPr/>
              <p:nvPr/>
            </p:nvSpPr>
            <p:spPr>
              <a:xfrm>
                <a:off x="2959500" y="4481925"/>
                <a:ext cx="151075" cy="95975"/>
              </a:xfrm>
              <a:custGeom>
                <a:avLst/>
                <a:gdLst/>
                <a:ahLst/>
                <a:cxnLst/>
                <a:rect l="l" t="t" r="r" b="b"/>
                <a:pathLst>
                  <a:path w="6043" h="3839" extrusionOk="0">
                    <a:moveTo>
                      <a:pt x="2243" y="0"/>
                    </a:moveTo>
                    <a:cubicBezTo>
                      <a:pt x="2084" y="0"/>
                      <a:pt x="1976" y="5"/>
                      <a:pt x="1949" y="17"/>
                    </a:cubicBezTo>
                    <a:cubicBezTo>
                      <a:pt x="1808" y="68"/>
                      <a:pt x="727" y="1322"/>
                      <a:pt x="727" y="1322"/>
                    </a:cubicBezTo>
                    <a:cubicBezTo>
                      <a:pt x="1" y="2363"/>
                      <a:pt x="567" y="3838"/>
                      <a:pt x="569" y="3838"/>
                    </a:cubicBezTo>
                    <a:cubicBezTo>
                      <a:pt x="569" y="3838"/>
                      <a:pt x="569" y="3838"/>
                      <a:pt x="569" y="3838"/>
                    </a:cubicBezTo>
                    <a:lnTo>
                      <a:pt x="1609" y="3538"/>
                    </a:lnTo>
                    <a:lnTo>
                      <a:pt x="1899" y="3644"/>
                    </a:lnTo>
                    <a:cubicBezTo>
                      <a:pt x="1899" y="3644"/>
                      <a:pt x="3649" y="3538"/>
                      <a:pt x="3906" y="3396"/>
                    </a:cubicBezTo>
                    <a:cubicBezTo>
                      <a:pt x="4163" y="3254"/>
                      <a:pt x="4151" y="2839"/>
                      <a:pt x="4151" y="2839"/>
                    </a:cubicBezTo>
                    <a:lnTo>
                      <a:pt x="4363" y="2639"/>
                    </a:lnTo>
                    <a:cubicBezTo>
                      <a:pt x="4839" y="2277"/>
                      <a:pt x="4672" y="2017"/>
                      <a:pt x="4672" y="2017"/>
                    </a:cubicBezTo>
                    <a:cubicBezTo>
                      <a:pt x="4672" y="2017"/>
                      <a:pt x="5843" y="1641"/>
                      <a:pt x="5946" y="1344"/>
                    </a:cubicBezTo>
                    <a:cubicBezTo>
                      <a:pt x="6043" y="1046"/>
                      <a:pt x="5560" y="995"/>
                      <a:pt x="5560" y="995"/>
                    </a:cubicBezTo>
                    <a:lnTo>
                      <a:pt x="5560" y="995"/>
                    </a:lnTo>
                    <a:cubicBezTo>
                      <a:pt x="5565" y="995"/>
                      <a:pt x="5569" y="995"/>
                      <a:pt x="5573" y="995"/>
                    </a:cubicBezTo>
                    <a:cubicBezTo>
                      <a:pt x="5923" y="995"/>
                      <a:pt x="6035" y="765"/>
                      <a:pt x="5978" y="586"/>
                    </a:cubicBezTo>
                    <a:cubicBezTo>
                      <a:pt x="5895" y="340"/>
                      <a:pt x="5180" y="205"/>
                      <a:pt x="4717" y="133"/>
                    </a:cubicBezTo>
                    <a:cubicBezTo>
                      <a:pt x="4371" y="81"/>
                      <a:pt x="2888" y="0"/>
                      <a:pt x="2243" y="0"/>
                    </a:cubicBezTo>
                    <a:close/>
                  </a:path>
                </a:pathLst>
              </a:custGeom>
              <a:solidFill>
                <a:srgbClr val="FDA2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4467;p116">
                <a:extLst>
                  <a:ext uri="{FF2B5EF4-FFF2-40B4-BE49-F238E27FC236}">
                    <a16:creationId xmlns:a16="http://schemas.microsoft.com/office/drawing/2014/main" id="{541B45F6-A0D5-CCFB-8768-B08BF50F45D3}"/>
                  </a:ext>
                </a:extLst>
              </p:cNvPr>
              <p:cNvSpPr/>
              <p:nvPr/>
            </p:nvSpPr>
            <p:spPr>
              <a:xfrm>
                <a:off x="3015000" y="4506775"/>
                <a:ext cx="83350" cy="4225"/>
              </a:xfrm>
              <a:custGeom>
                <a:avLst/>
                <a:gdLst/>
                <a:ahLst/>
                <a:cxnLst/>
                <a:rect l="l" t="t" r="r" b="b"/>
                <a:pathLst>
                  <a:path w="3334" h="169" fill="none" extrusionOk="0">
                    <a:moveTo>
                      <a:pt x="0" y="168"/>
                    </a:moveTo>
                    <a:lnTo>
                      <a:pt x="3334" y="1"/>
                    </a:lnTo>
                  </a:path>
                </a:pathLst>
              </a:custGeom>
              <a:noFill/>
              <a:ln w="3950" cap="rnd" cmpd="sng">
                <a:solidFill>
                  <a:schemeClr val="dk1"/>
                </a:solidFill>
                <a:prstDash val="solid"/>
                <a:miter lim="11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4468;p116">
                <a:extLst>
                  <a:ext uri="{FF2B5EF4-FFF2-40B4-BE49-F238E27FC236}">
                    <a16:creationId xmlns:a16="http://schemas.microsoft.com/office/drawing/2014/main" id="{8F8C9E07-537D-7CB2-C11C-CC29F44D20E0}"/>
                  </a:ext>
                </a:extLst>
              </p:cNvPr>
              <p:cNvSpPr/>
              <p:nvPr/>
            </p:nvSpPr>
            <p:spPr>
              <a:xfrm>
                <a:off x="3021600" y="4532350"/>
                <a:ext cx="54725" cy="5050"/>
              </a:xfrm>
              <a:custGeom>
                <a:avLst/>
                <a:gdLst/>
                <a:ahLst/>
                <a:cxnLst/>
                <a:rect l="l" t="t" r="r" b="b"/>
                <a:pathLst>
                  <a:path w="2189" h="202" fill="none" extrusionOk="0">
                    <a:moveTo>
                      <a:pt x="2188" y="0"/>
                    </a:moveTo>
                    <a:cubicBezTo>
                      <a:pt x="2188" y="0"/>
                      <a:pt x="1101" y="201"/>
                      <a:pt x="0" y="149"/>
                    </a:cubicBezTo>
                  </a:path>
                </a:pathLst>
              </a:custGeom>
              <a:noFill/>
              <a:ln w="3950" cap="rnd" cmpd="sng">
                <a:solidFill>
                  <a:schemeClr val="dk1"/>
                </a:solidFill>
                <a:prstDash val="solid"/>
                <a:miter lim="11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4469;p116">
                <a:extLst>
                  <a:ext uri="{FF2B5EF4-FFF2-40B4-BE49-F238E27FC236}">
                    <a16:creationId xmlns:a16="http://schemas.microsoft.com/office/drawing/2014/main" id="{6A7845A6-6B96-56A6-0728-9E574C813261}"/>
                  </a:ext>
                </a:extLst>
              </p:cNvPr>
              <p:cNvSpPr/>
              <p:nvPr/>
            </p:nvSpPr>
            <p:spPr>
              <a:xfrm>
                <a:off x="2991350" y="4518100"/>
                <a:ext cx="12400" cy="38400"/>
              </a:xfrm>
              <a:custGeom>
                <a:avLst/>
                <a:gdLst/>
                <a:ahLst/>
                <a:cxnLst/>
                <a:rect l="l" t="t" r="r" b="b"/>
                <a:pathLst>
                  <a:path w="496" h="1536" fill="none" extrusionOk="0">
                    <a:moveTo>
                      <a:pt x="97" y="1"/>
                    </a:moveTo>
                    <a:cubicBezTo>
                      <a:pt x="97" y="1"/>
                      <a:pt x="1" y="266"/>
                      <a:pt x="226" y="642"/>
                    </a:cubicBezTo>
                    <a:cubicBezTo>
                      <a:pt x="451" y="1018"/>
                      <a:pt x="116" y="1224"/>
                      <a:pt x="495" y="1535"/>
                    </a:cubicBezTo>
                  </a:path>
                </a:pathLst>
              </a:custGeom>
              <a:noFill/>
              <a:ln w="3950" cap="rnd" cmpd="sng">
                <a:solidFill>
                  <a:schemeClr val="dk1"/>
                </a:solidFill>
                <a:prstDash val="solid"/>
                <a:miter lim="11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4470;p116">
                <a:extLst>
                  <a:ext uri="{FF2B5EF4-FFF2-40B4-BE49-F238E27FC236}">
                    <a16:creationId xmlns:a16="http://schemas.microsoft.com/office/drawing/2014/main" id="{25959869-5E3C-F248-61B6-8A1737157483}"/>
                  </a:ext>
                </a:extLst>
              </p:cNvPr>
              <p:cNvSpPr/>
              <p:nvPr/>
            </p:nvSpPr>
            <p:spPr>
              <a:xfrm>
                <a:off x="2669375" y="4495425"/>
                <a:ext cx="313625" cy="198900"/>
              </a:xfrm>
              <a:custGeom>
                <a:avLst/>
                <a:gdLst/>
                <a:ahLst/>
                <a:cxnLst/>
                <a:rect l="l" t="t" r="r" b="b"/>
                <a:pathLst>
                  <a:path w="12545" h="7956" extrusionOk="0">
                    <a:moveTo>
                      <a:pt x="12242" y="0"/>
                    </a:moveTo>
                    <a:cubicBezTo>
                      <a:pt x="12242" y="0"/>
                      <a:pt x="6722" y="1657"/>
                      <a:pt x="4510" y="2173"/>
                    </a:cubicBezTo>
                    <a:cubicBezTo>
                      <a:pt x="2299" y="2687"/>
                      <a:pt x="1315" y="4329"/>
                      <a:pt x="1315" y="4329"/>
                    </a:cubicBezTo>
                    <a:cubicBezTo>
                      <a:pt x="1" y="6453"/>
                      <a:pt x="2163" y="7956"/>
                      <a:pt x="2923" y="7956"/>
                    </a:cubicBezTo>
                    <a:cubicBezTo>
                      <a:pt x="2944" y="7956"/>
                      <a:pt x="2965" y="7954"/>
                      <a:pt x="2984" y="7952"/>
                    </a:cubicBezTo>
                    <a:cubicBezTo>
                      <a:pt x="3681" y="7864"/>
                      <a:pt x="12544" y="5796"/>
                      <a:pt x="12544" y="5796"/>
                    </a:cubicBezTo>
                    <a:lnTo>
                      <a:pt x="122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4471;p116">
                <a:extLst>
                  <a:ext uri="{FF2B5EF4-FFF2-40B4-BE49-F238E27FC236}">
                    <a16:creationId xmlns:a16="http://schemas.microsoft.com/office/drawing/2014/main" id="{FDC281AA-253F-E128-14E9-6A75755574CC}"/>
                  </a:ext>
                </a:extLst>
              </p:cNvPr>
              <p:cNvSpPr/>
              <p:nvPr/>
            </p:nvSpPr>
            <p:spPr>
              <a:xfrm>
                <a:off x="2743975" y="4495425"/>
                <a:ext cx="239025" cy="198800"/>
              </a:xfrm>
              <a:custGeom>
                <a:avLst/>
                <a:gdLst/>
                <a:ahLst/>
                <a:cxnLst/>
                <a:rect l="l" t="t" r="r" b="b"/>
                <a:pathLst>
                  <a:path w="9561" h="7952" fill="none" extrusionOk="0">
                    <a:moveTo>
                      <a:pt x="951" y="2340"/>
                    </a:moveTo>
                    <a:cubicBezTo>
                      <a:pt x="1132" y="2276"/>
                      <a:pt x="1325" y="2220"/>
                      <a:pt x="1526" y="2173"/>
                    </a:cubicBezTo>
                    <a:cubicBezTo>
                      <a:pt x="3736" y="1657"/>
                      <a:pt x="9258" y="0"/>
                      <a:pt x="9258" y="0"/>
                    </a:cubicBezTo>
                    <a:lnTo>
                      <a:pt x="9560" y="5796"/>
                    </a:lnTo>
                    <a:cubicBezTo>
                      <a:pt x="9560" y="5796"/>
                      <a:pt x="697" y="7864"/>
                      <a:pt x="0" y="7952"/>
                    </a:cubicBezTo>
                  </a:path>
                </a:pathLst>
              </a:custGeom>
              <a:noFill/>
              <a:ln w="3950" cap="rnd" cmpd="sng">
                <a:solidFill>
                  <a:schemeClr val="dk1"/>
                </a:solidFill>
                <a:prstDash val="solid"/>
                <a:miter lim="11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4472;p116">
                <a:extLst>
                  <a:ext uri="{FF2B5EF4-FFF2-40B4-BE49-F238E27FC236}">
                    <a16:creationId xmlns:a16="http://schemas.microsoft.com/office/drawing/2014/main" id="{8EC68D3C-EF5D-5760-D078-F6B53F75C37E}"/>
                  </a:ext>
                </a:extLst>
              </p:cNvPr>
              <p:cNvSpPr/>
              <p:nvPr/>
            </p:nvSpPr>
            <p:spPr>
              <a:xfrm>
                <a:off x="2760900" y="4910550"/>
                <a:ext cx="148950" cy="169825"/>
              </a:xfrm>
              <a:custGeom>
                <a:avLst/>
                <a:gdLst/>
                <a:ahLst/>
                <a:cxnLst/>
                <a:rect l="l" t="t" r="r" b="b"/>
                <a:pathLst>
                  <a:path w="5958" h="6793" fill="none" extrusionOk="0">
                    <a:moveTo>
                      <a:pt x="858" y="1"/>
                    </a:moveTo>
                    <a:lnTo>
                      <a:pt x="5442" y="482"/>
                    </a:lnTo>
                    <a:cubicBezTo>
                      <a:pt x="5442" y="482"/>
                      <a:pt x="5958" y="6107"/>
                      <a:pt x="3069" y="6484"/>
                    </a:cubicBezTo>
                    <a:cubicBezTo>
                      <a:pt x="703" y="6792"/>
                      <a:pt x="1" y="4026"/>
                      <a:pt x="420" y="1558"/>
                    </a:cubicBezTo>
                  </a:path>
                </a:pathLst>
              </a:custGeom>
              <a:noFill/>
              <a:ln w="3950" cap="rnd" cmpd="sng">
                <a:solidFill>
                  <a:schemeClr val="dk1"/>
                </a:solidFill>
                <a:prstDash val="solid"/>
                <a:miter lim="11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4473;p116">
                <a:extLst>
                  <a:ext uri="{FF2B5EF4-FFF2-40B4-BE49-F238E27FC236}">
                    <a16:creationId xmlns:a16="http://schemas.microsoft.com/office/drawing/2014/main" id="{999AEC3C-52AA-2C33-852C-0E6B8B9C95BB}"/>
                  </a:ext>
                </a:extLst>
              </p:cNvPr>
              <p:cNvSpPr/>
              <p:nvPr/>
            </p:nvSpPr>
            <p:spPr>
              <a:xfrm>
                <a:off x="2770475" y="4420750"/>
                <a:ext cx="40525" cy="130200"/>
              </a:xfrm>
              <a:custGeom>
                <a:avLst/>
                <a:gdLst/>
                <a:ahLst/>
                <a:cxnLst/>
                <a:rect l="l" t="t" r="r" b="b"/>
                <a:pathLst>
                  <a:path w="1621" h="5208" extrusionOk="0">
                    <a:moveTo>
                      <a:pt x="1620" y="1"/>
                    </a:moveTo>
                    <a:lnTo>
                      <a:pt x="1" y="5208"/>
                    </a:lnTo>
                    <a:lnTo>
                      <a:pt x="955" y="4946"/>
                    </a:lnTo>
                    <a:lnTo>
                      <a:pt x="1620" y="1"/>
                    </a:lnTo>
                    <a:close/>
                  </a:path>
                </a:pathLst>
              </a:custGeom>
              <a:solidFill>
                <a:srgbClr val="191919">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 name="Google Shape;4474;p116">
              <a:extLst>
                <a:ext uri="{FF2B5EF4-FFF2-40B4-BE49-F238E27FC236}">
                  <a16:creationId xmlns:a16="http://schemas.microsoft.com/office/drawing/2014/main" id="{163C32E4-50D1-0063-02E4-D7C5E374AE53}"/>
                </a:ext>
              </a:extLst>
            </p:cNvPr>
            <p:cNvGrpSpPr/>
            <p:nvPr/>
          </p:nvGrpSpPr>
          <p:grpSpPr>
            <a:xfrm>
              <a:off x="3406373" y="2189919"/>
              <a:ext cx="127176" cy="76939"/>
              <a:chOff x="6315522" y="2243287"/>
              <a:chExt cx="295483" cy="178721"/>
            </a:xfrm>
          </p:grpSpPr>
          <p:sp>
            <p:nvSpPr>
              <p:cNvPr id="271" name="Google Shape;4475;p116">
                <a:extLst>
                  <a:ext uri="{FF2B5EF4-FFF2-40B4-BE49-F238E27FC236}">
                    <a16:creationId xmlns:a16="http://schemas.microsoft.com/office/drawing/2014/main" id="{85E2EA9F-D692-E02A-DD81-E8FB5D0242FD}"/>
                  </a:ext>
                </a:extLst>
              </p:cNvPr>
              <p:cNvSpPr/>
              <p:nvPr/>
            </p:nvSpPr>
            <p:spPr>
              <a:xfrm>
                <a:off x="6370861" y="2328386"/>
                <a:ext cx="236519" cy="93622"/>
              </a:xfrm>
              <a:custGeom>
                <a:avLst/>
                <a:gdLst/>
                <a:ahLst/>
                <a:cxnLst/>
                <a:rect l="l" t="t" r="r" b="b"/>
                <a:pathLst>
                  <a:path w="8544" h="3382" extrusionOk="0">
                    <a:moveTo>
                      <a:pt x="7916" y="1"/>
                    </a:moveTo>
                    <a:cubicBezTo>
                      <a:pt x="7907" y="1"/>
                      <a:pt x="7899" y="1"/>
                      <a:pt x="7890" y="2"/>
                    </a:cubicBezTo>
                    <a:cubicBezTo>
                      <a:pt x="7695" y="15"/>
                      <a:pt x="7512" y="159"/>
                      <a:pt x="7420" y="328"/>
                    </a:cubicBezTo>
                    <a:cubicBezTo>
                      <a:pt x="7329" y="498"/>
                      <a:pt x="7303" y="694"/>
                      <a:pt x="7277" y="890"/>
                    </a:cubicBezTo>
                    <a:cubicBezTo>
                      <a:pt x="7237" y="1178"/>
                      <a:pt x="7211" y="1491"/>
                      <a:pt x="7342" y="1765"/>
                    </a:cubicBezTo>
                    <a:cubicBezTo>
                      <a:pt x="7440" y="1961"/>
                      <a:pt x="7662" y="2105"/>
                      <a:pt x="7871" y="2105"/>
                    </a:cubicBezTo>
                    <a:cubicBezTo>
                      <a:pt x="7942" y="2105"/>
                      <a:pt x="8011" y="2089"/>
                      <a:pt x="8073" y="2053"/>
                    </a:cubicBezTo>
                    <a:cubicBezTo>
                      <a:pt x="8191" y="1988"/>
                      <a:pt x="8374" y="1831"/>
                      <a:pt x="8465" y="1583"/>
                    </a:cubicBezTo>
                    <a:cubicBezTo>
                      <a:pt x="8544" y="1347"/>
                      <a:pt x="8544" y="1086"/>
                      <a:pt x="8518" y="838"/>
                    </a:cubicBezTo>
                    <a:cubicBezTo>
                      <a:pt x="8504" y="642"/>
                      <a:pt x="8465" y="446"/>
                      <a:pt x="8361" y="276"/>
                    </a:cubicBezTo>
                    <a:cubicBezTo>
                      <a:pt x="8261" y="127"/>
                      <a:pt x="8090" y="1"/>
                      <a:pt x="7916" y="1"/>
                    </a:cubicBezTo>
                    <a:close/>
                    <a:moveTo>
                      <a:pt x="597" y="1345"/>
                    </a:moveTo>
                    <a:cubicBezTo>
                      <a:pt x="581" y="1345"/>
                      <a:pt x="565" y="1346"/>
                      <a:pt x="549" y="1347"/>
                    </a:cubicBezTo>
                    <a:cubicBezTo>
                      <a:pt x="353" y="1374"/>
                      <a:pt x="196" y="1517"/>
                      <a:pt x="118" y="1687"/>
                    </a:cubicBezTo>
                    <a:cubicBezTo>
                      <a:pt x="26" y="1857"/>
                      <a:pt x="0" y="2053"/>
                      <a:pt x="13" y="2236"/>
                    </a:cubicBezTo>
                    <a:cubicBezTo>
                      <a:pt x="13" y="2445"/>
                      <a:pt x="39" y="2654"/>
                      <a:pt x="105" y="2863"/>
                    </a:cubicBezTo>
                    <a:cubicBezTo>
                      <a:pt x="170" y="3072"/>
                      <a:pt x="301" y="3307"/>
                      <a:pt x="536" y="3372"/>
                    </a:cubicBezTo>
                    <a:cubicBezTo>
                      <a:pt x="566" y="3379"/>
                      <a:pt x="596" y="3382"/>
                      <a:pt x="626" y="3382"/>
                    </a:cubicBezTo>
                    <a:cubicBezTo>
                      <a:pt x="782" y="3382"/>
                      <a:pt x="942" y="3305"/>
                      <a:pt x="1084" y="3229"/>
                    </a:cubicBezTo>
                    <a:cubicBezTo>
                      <a:pt x="1084" y="3229"/>
                      <a:pt x="1085" y="3229"/>
                      <a:pt x="1085" y="3229"/>
                    </a:cubicBezTo>
                    <a:cubicBezTo>
                      <a:pt x="1094" y="3229"/>
                      <a:pt x="1204" y="3079"/>
                      <a:pt x="1241" y="2928"/>
                    </a:cubicBezTo>
                    <a:cubicBezTo>
                      <a:pt x="1293" y="2758"/>
                      <a:pt x="1293" y="2588"/>
                      <a:pt x="1293" y="2419"/>
                    </a:cubicBezTo>
                    <a:cubicBezTo>
                      <a:pt x="1280" y="2170"/>
                      <a:pt x="1254" y="1922"/>
                      <a:pt x="1137" y="1700"/>
                    </a:cubicBezTo>
                    <a:cubicBezTo>
                      <a:pt x="1027" y="1505"/>
                      <a:pt x="816" y="1345"/>
                      <a:pt x="597" y="13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4476;p116">
                <a:extLst>
                  <a:ext uri="{FF2B5EF4-FFF2-40B4-BE49-F238E27FC236}">
                    <a16:creationId xmlns:a16="http://schemas.microsoft.com/office/drawing/2014/main" id="{17AC8233-2EE1-E193-4C0B-BC0A0D342286}"/>
                  </a:ext>
                </a:extLst>
              </p:cNvPr>
              <p:cNvSpPr/>
              <p:nvPr/>
            </p:nvSpPr>
            <p:spPr>
              <a:xfrm>
                <a:off x="6315522" y="2243287"/>
                <a:ext cx="295483" cy="71421"/>
              </a:xfrm>
              <a:custGeom>
                <a:avLst/>
                <a:gdLst/>
                <a:ahLst/>
                <a:cxnLst/>
                <a:rect l="l" t="t" r="r" b="b"/>
                <a:pathLst>
                  <a:path w="10674" h="2580" extrusionOk="0">
                    <a:moveTo>
                      <a:pt x="9166" y="1"/>
                    </a:moveTo>
                    <a:cubicBezTo>
                      <a:pt x="9102" y="1"/>
                      <a:pt x="9039" y="2"/>
                      <a:pt x="8975" y="6"/>
                    </a:cubicBezTo>
                    <a:cubicBezTo>
                      <a:pt x="8387" y="58"/>
                      <a:pt x="7747" y="306"/>
                      <a:pt x="7486" y="842"/>
                    </a:cubicBezTo>
                    <a:cubicBezTo>
                      <a:pt x="7447" y="920"/>
                      <a:pt x="7421" y="999"/>
                      <a:pt x="7434" y="1077"/>
                    </a:cubicBezTo>
                    <a:cubicBezTo>
                      <a:pt x="7447" y="1156"/>
                      <a:pt x="7512" y="1234"/>
                      <a:pt x="7603" y="1234"/>
                    </a:cubicBezTo>
                    <a:cubicBezTo>
                      <a:pt x="7643" y="1234"/>
                      <a:pt x="7682" y="1208"/>
                      <a:pt x="7721" y="1195"/>
                    </a:cubicBezTo>
                    <a:cubicBezTo>
                      <a:pt x="8129" y="991"/>
                      <a:pt x="8580" y="831"/>
                      <a:pt x="9040" y="831"/>
                    </a:cubicBezTo>
                    <a:cubicBezTo>
                      <a:pt x="9140" y="831"/>
                      <a:pt x="9240" y="839"/>
                      <a:pt x="9341" y="855"/>
                    </a:cubicBezTo>
                    <a:cubicBezTo>
                      <a:pt x="9398" y="845"/>
                      <a:pt x="9461" y="840"/>
                      <a:pt x="9529" y="840"/>
                    </a:cubicBezTo>
                    <a:cubicBezTo>
                      <a:pt x="9728" y="840"/>
                      <a:pt x="9966" y="882"/>
                      <a:pt x="10190" y="960"/>
                    </a:cubicBezTo>
                    <a:cubicBezTo>
                      <a:pt x="10250" y="980"/>
                      <a:pt x="10318" y="1007"/>
                      <a:pt x="10382" y="1007"/>
                    </a:cubicBezTo>
                    <a:cubicBezTo>
                      <a:pt x="10401" y="1007"/>
                      <a:pt x="10420" y="1005"/>
                      <a:pt x="10438" y="999"/>
                    </a:cubicBezTo>
                    <a:cubicBezTo>
                      <a:pt x="10595" y="973"/>
                      <a:pt x="10673" y="777"/>
                      <a:pt x="10621" y="620"/>
                    </a:cubicBezTo>
                    <a:cubicBezTo>
                      <a:pt x="10582" y="476"/>
                      <a:pt x="10451" y="372"/>
                      <a:pt x="10321" y="280"/>
                    </a:cubicBezTo>
                    <a:cubicBezTo>
                      <a:pt x="9982" y="77"/>
                      <a:pt x="9574" y="1"/>
                      <a:pt x="9166" y="1"/>
                    </a:cubicBezTo>
                    <a:close/>
                    <a:moveTo>
                      <a:pt x="2117" y="916"/>
                    </a:moveTo>
                    <a:cubicBezTo>
                      <a:pt x="1843" y="916"/>
                      <a:pt x="1565" y="965"/>
                      <a:pt x="1307" y="1051"/>
                    </a:cubicBezTo>
                    <a:cubicBezTo>
                      <a:pt x="784" y="1234"/>
                      <a:pt x="275" y="1587"/>
                      <a:pt x="66" y="2096"/>
                    </a:cubicBezTo>
                    <a:cubicBezTo>
                      <a:pt x="27" y="2201"/>
                      <a:pt x="0" y="2292"/>
                      <a:pt x="27" y="2397"/>
                    </a:cubicBezTo>
                    <a:cubicBezTo>
                      <a:pt x="40" y="2488"/>
                      <a:pt x="131" y="2579"/>
                      <a:pt x="223" y="2579"/>
                    </a:cubicBezTo>
                    <a:cubicBezTo>
                      <a:pt x="301" y="2579"/>
                      <a:pt x="353" y="2527"/>
                      <a:pt x="405" y="2488"/>
                    </a:cubicBezTo>
                    <a:cubicBezTo>
                      <a:pt x="899" y="2144"/>
                      <a:pt x="1499" y="1951"/>
                      <a:pt x="2096" y="1951"/>
                    </a:cubicBezTo>
                    <a:cubicBezTo>
                      <a:pt x="2225" y="1951"/>
                      <a:pt x="2355" y="1960"/>
                      <a:pt x="2483" y="1979"/>
                    </a:cubicBezTo>
                    <a:cubicBezTo>
                      <a:pt x="2587" y="1992"/>
                      <a:pt x="2757" y="2005"/>
                      <a:pt x="2927" y="2031"/>
                    </a:cubicBezTo>
                    <a:cubicBezTo>
                      <a:pt x="2981" y="2039"/>
                      <a:pt x="3040" y="2044"/>
                      <a:pt x="3097" y="2044"/>
                    </a:cubicBezTo>
                    <a:cubicBezTo>
                      <a:pt x="3233" y="2044"/>
                      <a:pt x="3367" y="2014"/>
                      <a:pt x="3449" y="1913"/>
                    </a:cubicBezTo>
                    <a:cubicBezTo>
                      <a:pt x="3580" y="1730"/>
                      <a:pt x="3449" y="1469"/>
                      <a:pt x="3279" y="1325"/>
                    </a:cubicBezTo>
                    <a:cubicBezTo>
                      <a:pt x="2968" y="1038"/>
                      <a:pt x="2548" y="916"/>
                      <a:pt x="2117" y="9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4477;p116">
              <a:extLst>
                <a:ext uri="{FF2B5EF4-FFF2-40B4-BE49-F238E27FC236}">
                  <a16:creationId xmlns:a16="http://schemas.microsoft.com/office/drawing/2014/main" id="{8049BB60-877A-4732-FF4C-084D053FDABA}"/>
                </a:ext>
              </a:extLst>
            </p:cNvPr>
            <p:cNvSpPr/>
            <p:nvPr/>
          </p:nvSpPr>
          <p:spPr>
            <a:xfrm rot="10800000">
              <a:off x="3391719" y="2260157"/>
              <a:ext cx="156481" cy="55843"/>
            </a:xfrm>
            <a:custGeom>
              <a:avLst/>
              <a:gdLst/>
              <a:ahLst/>
              <a:cxnLst/>
              <a:rect l="l" t="t" r="r" b="b"/>
              <a:pathLst>
                <a:path w="17976" h="6415" extrusionOk="0">
                  <a:moveTo>
                    <a:pt x="15676" y="0"/>
                  </a:moveTo>
                  <a:cubicBezTo>
                    <a:pt x="14409" y="0"/>
                    <a:pt x="13377" y="1032"/>
                    <a:pt x="13377" y="2313"/>
                  </a:cubicBezTo>
                  <a:cubicBezTo>
                    <a:pt x="13377" y="3580"/>
                    <a:pt x="14409" y="4612"/>
                    <a:pt x="15676" y="4612"/>
                  </a:cubicBezTo>
                  <a:cubicBezTo>
                    <a:pt x="16944" y="4612"/>
                    <a:pt x="17976" y="3580"/>
                    <a:pt x="17976" y="2313"/>
                  </a:cubicBezTo>
                  <a:cubicBezTo>
                    <a:pt x="17976" y="1032"/>
                    <a:pt x="16944" y="0"/>
                    <a:pt x="15676" y="0"/>
                  </a:cubicBezTo>
                  <a:close/>
                  <a:moveTo>
                    <a:pt x="1751" y="1816"/>
                  </a:moveTo>
                  <a:cubicBezTo>
                    <a:pt x="1045" y="1816"/>
                    <a:pt x="431" y="2117"/>
                    <a:pt x="0" y="2613"/>
                  </a:cubicBezTo>
                  <a:cubicBezTo>
                    <a:pt x="39" y="3279"/>
                    <a:pt x="79" y="3945"/>
                    <a:pt x="157" y="4612"/>
                  </a:cubicBezTo>
                  <a:cubicBezTo>
                    <a:pt x="196" y="5056"/>
                    <a:pt x="261" y="5500"/>
                    <a:pt x="340" y="5931"/>
                  </a:cubicBezTo>
                  <a:cubicBezTo>
                    <a:pt x="719" y="6232"/>
                    <a:pt x="1215" y="6414"/>
                    <a:pt x="1751" y="6414"/>
                  </a:cubicBezTo>
                  <a:cubicBezTo>
                    <a:pt x="3018" y="6414"/>
                    <a:pt x="4050" y="5382"/>
                    <a:pt x="4050" y="4115"/>
                  </a:cubicBezTo>
                  <a:cubicBezTo>
                    <a:pt x="4050" y="2848"/>
                    <a:pt x="3018" y="1816"/>
                    <a:pt x="1751" y="1816"/>
                  </a:cubicBezTo>
                  <a:close/>
                </a:path>
              </a:pathLst>
            </a:custGeom>
            <a:solidFill>
              <a:srgbClr val="FF66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133424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a:extLst>
            <a:ext uri="{FF2B5EF4-FFF2-40B4-BE49-F238E27FC236}">
              <a16:creationId xmlns:a16="http://schemas.microsoft.com/office/drawing/2014/main" id="{EEC55504-97D5-BCBB-829B-93F8E32FAF2D}"/>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86217537-CEBE-EF3D-75AB-7BCB89DB8584}"/>
              </a:ext>
            </a:extLst>
          </p:cNvPr>
          <p:cNvGrpSpPr/>
          <p:nvPr/>
        </p:nvGrpSpPr>
        <p:grpSpPr>
          <a:xfrm>
            <a:off x="-2501" y="-14"/>
            <a:ext cx="12192000" cy="6858000"/>
            <a:chOff x="1" y="0"/>
            <a:chExt cx="12192000" cy="6858000"/>
          </a:xfrm>
        </p:grpSpPr>
        <p:sp>
          <p:nvSpPr>
            <p:cNvPr id="4" name="Rectangle 3">
              <a:extLst>
                <a:ext uri="{FF2B5EF4-FFF2-40B4-BE49-F238E27FC236}">
                  <a16:creationId xmlns:a16="http://schemas.microsoft.com/office/drawing/2014/main" id="{185B6CA8-2EE8-0B5E-E47B-573ED2D54DE0}"/>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8B19CA10-8657-A63D-4294-5871B3A12BFC}"/>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TextBox 8">
              <a:extLst>
                <a:ext uri="{FF2B5EF4-FFF2-40B4-BE49-F238E27FC236}">
                  <a16:creationId xmlns:a16="http://schemas.microsoft.com/office/drawing/2014/main" id="{5B069024-3BD4-90F8-F7B4-42049BC17C88}"/>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INTRODUCTION</a:t>
              </a:r>
            </a:p>
          </p:txBody>
        </p:sp>
      </p:grpSp>
      <p:grpSp>
        <p:nvGrpSpPr>
          <p:cNvPr id="30" name="Group 29">
            <a:extLst>
              <a:ext uri="{FF2B5EF4-FFF2-40B4-BE49-F238E27FC236}">
                <a16:creationId xmlns:a16="http://schemas.microsoft.com/office/drawing/2014/main" id="{52847F15-C864-753F-1CAE-F8A03721C417}"/>
              </a:ext>
            </a:extLst>
          </p:cNvPr>
          <p:cNvGrpSpPr/>
          <p:nvPr/>
        </p:nvGrpSpPr>
        <p:grpSpPr>
          <a:xfrm>
            <a:off x="-325669" y="0"/>
            <a:ext cx="12192001" cy="6858000"/>
            <a:chOff x="0" y="0"/>
            <a:chExt cx="12192001" cy="6858000"/>
          </a:xfrm>
        </p:grpSpPr>
        <p:sp>
          <p:nvSpPr>
            <p:cNvPr id="31" name="Rectangle 30">
              <a:extLst>
                <a:ext uri="{FF2B5EF4-FFF2-40B4-BE49-F238E27FC236}">
                  <a16:creationId xmlns:a16="http://schemas.microsoft.com/office/drawing/2014/main" id="{19BBC382-70CA-658F-764F-188D92AE6AFA}"/>
                </a:ext>
              </a:extLst>
            </p:cNvPr>
            <p:cNvSpPr/>
            <p:nvPr/>
          </p:nvSpPr>
          <p:spPr>
            <a:xfrm>
              <a:off x="0" y="0"/>
              <a:ext cx="12192001"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43656396-2328-012D-F96E-A4140ECA8FF2}"/>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TextBox 32">
              <a:extLst>
                <a:ext uri="{FF2B5EF4-FFF2-40B4-BE49-F238E27FC236}">
                  <a16:creationId xmlns:a16="http://schemas.microsoft.com/office/drawing/2014/main" id="{26752AFE-EFF0-3BB0-C7F4-DAD1251D2034}"/>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CNN</a:t>
              </a:r>
            </a:p>
          </p:txBody>
        </p:sp>
      </p:grpSp>
      <p:grpSp>
        <p:nvGrpSpPr>
          <p:cNvPr id="34" name="Group 33">
            <a:extLst>
              <a:ext uri="{FF2B5EF4-FFF2-40B4-BE49-F238E27FC236}">
                <a16:creationId xmlns:a16="http://schemas.microsoft.com/office/drawing/2014/main" id="{4D9A56D4-1E15-74C7-AA7D-F3329A2438AB}"/>
              </a:ext>
            </a:extLst>
          </p:cNvPr>
          <p:cNvGrpSpPr/>
          <p:nvPr/>
        </p:nvGrpSpPr>
        <p:grpSpPr>
          <a:xfrm>
            <a:off x="-695684" y="0"/>
            <a:ext cx="12192000" cy="6858000"/>
            <a:chOff x="1" y="0"/>
            <a:chExt cx="12192000" cy="6858000"/>
          </a:xfrm>
        </p:grpSpPr>
        <p:sp>
          <p:nvSpPr>
            <p:cNvPr id="35" name="Rectangle 34">
              <a:extLst>
                <a:ext uri="{FF2B5EF4-FFF2-40B4-BE49-F238E27FC236}">
                  <a16:creationId xmlns:a16="http://schemas.microsoft.com/office/drawing/2014/main" id="{37ED43C4-71C0-3A86-010D-D326A3BF7A52}"/>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60017162-8219-0D43-2027-94BAB447493D}"/>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TextBox 36">
              <a:extLst>
                <a:ext uri="{FF2B5EF4-FFF2-40B4-BE49-F238E27FC236}">
                  <a16:creationId xmlns:a16="http://schemas.microsoft.com/office/drawing/2014/main" id="{90537EE8-DC4C-C747-597F-766A6D4CE611}"/>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DATASETS</a:t>
              </a:r>
            </a:p>
          </p:txBody>
        </p:sp>
      </p:grpSp>
      <p:grpSp>
        <p:nvGrpSpPr>
          <p:cNvPr id="38" name="Group 37">
            <a:extLst>
              <a:ext uri="{FF2B5EF4-FFF2-40B4-BE49-F238E27FC236}">
                <a16:creationId xmlns:a16="http://schemas.microsoft.com/office/drawing/2014/main" id="{A2084756-A386-F586-D3E2-6802E7BF8A33}"/>
              </a:ext>
            </a:extLst>
          </p:cNvPr>
          <p:cNvGrpSpPr/>
          <p:nvPr/>
        </p:nvGrpSpPr>
        <p:grpSpPr>
          <a:xfrm>
            <a:off x="-1065700" y="0"/>
            <a:ext cx="12192000" cy="6858000"/>
            <a:chOff x="1" y="0"/>
            <a:chExt cx="12192000" cy="6858000"/>
          </a:xfrm>
        </p:grpSpPr>
        <p:sp>
          <p:nvSpPr>
            <p:cNvPr id="39" name="Rectangle 38">
              <a:extLst>
                <a:ext uri="{FF2B5EF4-FFF2-40B4-BE49-F238E27FC236}">
                  <a16:creationId xmlns:a16="http://schemas.microsoft.com/office/drawing/2014/main" id="{578535CE-2021-1BCE-3160-5B8200351DB6}"/>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D17F103E-CE52-6E0A-5B10-AC9E684B885E}"/>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 name="TextBox 40">
              <a:extLst>
                <a:ext uri="{FF2B5EF4-FFF2-40B4-BE49-F238E27FC236}">
                  <a16:creationId xmlns:a16="http://schemas.microsoft.com/office/drawing/2014/main" id="{DC14E321-6F1D-ACDB-4C93-050C20653BDF}"/>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DEVELOPMENT</a:t>
              </a:r>
            </a:p>
          </p:txBody>
        </p:sp>
      </p:grpSp>
      <p:grpSp>
        <p:nvGrpSpPr>
          <p:cNvPr id="42" name="Group 41">
            <a:extLst>
              <a:ext uri="{FF2B5EF4-FFF2-40B4-BE49-F238E27FC236}">
                <a16:creationId xmlns:a16="http://schemas.microsoft.com/office/drawing/2014/main" id="{2193F027-B14C-823E-E2FF-BE923602DDF7}"/>
              </a:ext>
            </a:extLst>
          </p:cNvPr>
          <p:cNvGrpSpPr/>
          <p:nvPr/>
        </p:nvGrpSpPr>
        <p:grpSpPr>
          <a:xfrm>
            <a:off x="-1435716" y="0"/>
            <a:ext cx="12192000" cy="6858000"/>
            <a:chOff x="1" y="0"/>
            <a:chExt cx="12192000" cy="6858000"/>
          </a:xfrm>
        </p:grpSpPr>
        <p:sp>
          <p:nvSpPr>
            <p:cNvPr id="43" name="Rectangle 42">
              <a:extLst>
                <a:ext uri="{FF2B5EF4-FFF2-40B4-BE49-F238E27FC236}">
                  <a16:creationId xmlns:a16="http://schemas.microsoft.com/office/drawing/2014/main" id="{26A4A488-E41D-A24B-B643-B94ABD1FECD5}"/>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3AEC74A2-D4A4-E0CB-5F29-90E7C7608307}"/>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TextBox 44">
              <a:extLst>
                <a:ext uri="{FF2B5EF4-FFF2-40B4-BE49-F238E27FC236}">
                  <a16:creationId xmlns:a16="http://schemas.microsoft.com/office/drawing/2014/main" id="{7A250F02-EEDA-6F82-6AC5-4635F12AE0ED}"/>
                </a:ext>
              </a:extLst>
            </p:cNvPr>
            <p:cNvSpPr txBox="1"/>
            <p:nvPr/>
          </p:nvSpPr>
          <p:spPr>
            <a:xfrm rot="16200000">
              <a:off x="11241912" y="3267416"/>
              <a:ext cx="1577012"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OUTPUTS</a:t>
              </a:r>
            </a:p>
          </p:txBody>
        </p:sp>
      </p:grpSp>
      <p:grpSp>
        <p:nvGrpSpPr>
          <p:cNvPr id="46" name="Group 45">
            <a:extLst>
              <a:ext uri="{FF2B5EF4-FFF2-40B4-BE49-F238E27FC236}">
                <a16:creationId xmlns:a16="http://schemas.microsoft.com/office/drawing/2014/main" id="{744A7ED2-BDA0-C4AB-F052-62FC9135C0B9}"/>
              </a:ext>
            </a:extLst>
          </p:cNvPr>
          <p:cNvGrpSpPr/>
          <p:nvPr/>
        </p:nvGrpSpPr>
        <p:grpSpPr>
          <a:xfrm>
            <a:off x="-1798907" y="-28"/>
            <a:ext cx="12192000" cy="6858000"/>
            <a:chOff x="1" y="0"/>
            <a:chExt cx="12192000" cy="6858000"/>
          </a:xfrm>
        </p:grpSpPr>
        <p:sp>
          <p:nvSpPr>
            <p:cNvPr id="47" name="Rectangle 46">
              <a:extLst>
                <a:ext uri="{FF2B5EF4-FFF2-40B4-BE49-F238E27FC236}">
                  <a16:creationId xmlns:a16="http://schemas.microsoft.com/office/drawing/2014/main" id="{75B3676D-F028-53FD-6D35-86F9240E7FBF}"/>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485447FC-43EF-4C3D-294F-A91D217D1CF4}"/>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TextBox 48">
              <a:extLst>
                <a:ext uri="{FF2B5EF4-FFF2-40B4-BE49-F238E27FC236}">
                  <a16:creationId xmlns:a16="http://schemas.microsoft.com/office/drawing/2014/main" id="{FA1DE14F-0A42-0C94-DBA0-8801398AC593}"/>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CONCLUSION</a:t>
              </a:r>
            </a:p>
          </p:txBody>
        </p:sp>
      </p:grpSp>
      <p:sp>
        <p:nvSpPr>
          <p:cNvPr id="2" name="Content Placeholder 1">
            <a:extLst>
              <a:ext uri="{FF2B5EF4-FFF2-40B4-BE49-F238E27FC236}">
                <a16:creationId xmlns:a16="http://schemas.microsoft.com/office/drawing/2014/main" id="{D68FF614-FD90-164D-1EF9-170BE12C05A9}"/>
              </a:ext>
            </a:extLst>
          </p:cNvPr>
          <p:cNvSpPr txBox="1">
            <a:spLocks/>
          </p:cNvSpPr>
          <p:nvPr/>
        </p:nvSpPr>
        <p:spPr>
          <a:xfrm>
            <a:off x="518808" y="-5433405"/>
            <a:ext cx="8282951" cy="4351338"/>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7000"/>
              </a:lnSpc>
              <a:spcAft>
                <a:spcPts val="800"/>
              </a:spcAft>
            </a:pPr>
            <a:r>
              <a:rPr lang="en-IN" sz="2000" kern="100" dirty="0">
                <a:latin typeface="Tw Cen MT" panose="020B0602020104020603" pitchFamily="34" charset="0"/>
                <a:ea typeface="Calibri" panose="020F0502020204030204" pitchFamily="34" charset="0"/>
                <a:cs typeface="Mangal" panose="02040503050203030202" pitchFamily="18" charset="0"/>
              </a:rPr>
              <a:t>This HR Analytics Dashboard serves as a critical tool for HR managers, enabling them to:</a:t>
            </a:r>
            <a:endParaRPr lang="en-US" sz="2000" kern="100" dirty="0">
              <a:latin typeface="Tw Cen MT" panose="020B0602020104020603" pitchFamily="34" charset="0"/>
              <a:ea typeface="Calibri" panose="020F0502020204030204" pitchFamily="34" charset="0"/>
              <a:cs typeface="Mangal" panose="02040503050203030202" pitchFamily="18" charset="0"/>
            </a:endParaRPr>
          </a:p>
          <a:p>
            <a:pPr marL="342900" indent="-342900" algn="l">
              <a:lnSpc>
                <a:spcPct val="107000"/>
              </a:lnSpc>
              <a:spcAft>
                <a:spcPts val="800"/>
              </a:spcAft>
              <a:buClr>
                <a:schemeClr val="accent6">
                  <a:lumMod val="75000"/>
                </a:schemeClr>
              </a:buClr>
              <a:buSzPct val="100000"/>
              <a:buFont typeface="Arial" panose="020B0604020202020204" pitchFamily="34" charset="0"/>
              <a:buChar char="•"/>
              <a:tabLst>
                <a:tab pos="457200" algn="l"/>
              </a:tabLst>
            </a:pPr>
            <a:r>
              <a:rPr lang="en-IN" sz="2000" kern="100" dirty="0">
                <a:latin typeface="Tw Cen MT" panose="020B0602020104020603" pitchFamily="34" charset="0"/>
                <a:ea typeface="Calibri" panose="020F0502020204030204" pitchFamily="34" charset="0"/>
                <a:cs typeface="Mangal" panose="02040503050203030202" pitchFamily="18" charset="0"/>
              </a:rPr>
              <a:t>Identify patterns of employee attrition by department, role, and demographics.</a:t>
            </a:r>
            <a:endParaRPr lang="en-US" sz="2000" kern="100" dirty="0">
              <a:latin typeface="Tw Cen MT" panose="020B0602020104020603" pitchFamily="34" charset="0"/>
              <a:ea typeface="Calibri" panose="020F0502020204030204" pitchFamily="34" charset="0"/>
              <a:cs typeface="Mangal" panose="02040503050203030202" pitchFamily="18" charset="0"/>
            </a:endParaRPr>
          </a:p>
          <a:p>
            <a:pPr marL="342900" indent="-342900" algn="l">
              <a:lnSpc>
                <a:spcPct val="107000"/>
              </a:lnSpc>
              <a:spcAft>
                <a:spcPts val="800"/>
              </a:spcAft>
              <a:buClr>
                <a:schemeClr val="accent6">
                  <a:lumMod val="75000"/>
                </a:schemeClr>
              </a:buClr>
              <a:buSzPct val="100000"/>
              <a:buFont typeface="Arial" panose="020B0604020202020204" pitchFamily="34" charset="0"/>
              <a:buChar char="•"/>
              <a:tabLst>
                <a:tab pos="457200" algn="l"/>
              </a:tabLst>
            </a:pPr>
            <a:r>
              <a:rPr lang="en-IN" sz="2000" kern="100" dirty="0">
                <a:latin typeface="Tw Cen MT" panose="020B0602020104020603" pitchFamily="34" charset="0"/>
                <a:ea typeface="Calibri" panose="020F0502020204030204" pitchFamily="34" charset="0"/>
                <a:cs typeface="Mangal" panose="02040503050203030202" pitchFamily="18" charset="0"/>
              </a:rPr>
              <a:t>Understand the impact of factors like job satisfaction, income, and business travel on retention.</a:t>
            </a:r>
            <a:endParaRPr lang="en-US" sz="2000" kern="100" dirty="0">
              <a:latin typeface="Tw Cen MT" panose="020B0602020104020603" pitchFamily="34" charset="0"/>
              <a:ea typeface="Calibri" panose="020F0502020204030204" pitchFamily="34" charset="0"/>
              <a:cs typeface="Mangal" panose="02040503050203030202" pitchFamily="18" charset="0"/>
            </a:endParaRPr>
          </a:p>
          <a:p>
            <a:pPr marL="342900" indent="-342900" algn="l">
              <a:lnSpc>
                <a:spcPct val="107000"/>
              </a:lnSpc>
              <a:spcAft>
                <a:spcPts val="800"/>
              </a:spcAft>
              <a:buClr>
                <a:schemeClr val="accent6">
                  <a:lumMod val="75000"/>
                </a:schemeClr>
              </a:buClr>
              <a:buSzPct val="100000"/>
              <a:buFont typeface="Arial" panose="020B0604020202020204" pitchFamily="34" charset="0"/>
              <a:buChar char="•"/>
              <a:tabLst>
                <a:tab pos="457200" algn="l"/>
              </a:tabLst>
            </a:pPr>
            <a:r>
              <a:rPr lang="en-IN" sz="2000" kern="100" dirty="0">
                <a:latin typeface="Tw Cen MT" panose="020B0602020104020603" pitchFamily="34" charset="0"/>
                <a:ea typeface="Calibri" panose="020F0502020204030204" pitchFamily="34" charset="0"/>
                <a:cs typeface="Mangal" panose="02040503050203030202" pitchFamily="18" charset="0"/>
              </a:rPr>
              <a:t>Develop data-driven strategies to improve employee engagement, retention, and workforce management.</a:t>
            </a:r>
            <a:endParaRPr lang="en-US" sz="2000" kern="100" dirty="0">
              <a:latin typeface="Tw Cen MT" panose="020B0602020104020603" pitchFamily="34" charset="0"/>
              <a:ea typeface="Calibri" panose="020F0502020204030204" pitchFamily="34" charset="0"/>
              <a:cs typeface="Mangal" panose="02040503050203030202" pitchFamily="18" charset="0"/>
            </a:endParaRPr>
          </a:p>
          <a:p>
            <a:pPr marL="342900" indent="-342900" algn="l">
              <a:lnSpc>
                <a:spcPct val="107000"/>
              </a:lnSpc>
              <a:spcAft>
                <a:spcPts val="800"/>
              </a:spcAft>
              <a:buClr>
                <a:schemeClr val="accent6">
                  <a:lumMod val="75000"/>
                </a:schemeClr>
              </a:buClr>
              <a:buFont typeface="Arial" panose="020B0604020202020204" pitchFamily="34" charset="0"/>
              <a:buChar char="•"/>
            </a:pPr>
            <a:r>
              <a:rPr lang="en-IN" sz="2000" kern="100" dirty="0">
                <a:latin typeface="Tw Cen MT" panose="020B0602020104020603" pitchFamily="34" charset="0"/>
                <a:ea typeface="Calibri" panose="020F0502020204030204" pitchFamily="34" charset="0"/>
                <a:cs typeface="Mangal" panose="02040503050203030202" pitchFamily="18" charset="0"/>
              </a:rPr>
              <a:t>By leveraging the insights provided, HR teams can address key challenges, optimize employee satisfaction, and strengthen organizational performance.</a:t>
            </a:r>
            <a:endParaRPr lang="en-US" sz="2000" kern="100" dirty="0">
              <a:latin typeface="Tw Cen MT" panose="020B0602020104020603" pitchFamily="34" charset="0"/>
              <a:ea typeface="Calibri" panose="020F0502020204030204" pitchFamily="34" charset="0"/>
              <a:cs typeface="Mangal" panose="02040503050203030202" pitchFamily="18" charset="0"/>
            </a:endParaRPr>
          </a:p>
          <a:p>
            <a:pPr algn="l"/>
            <a:endParaRPr lang="en-US" dirty="0"/>
          </a:p>
        </p:txBody>
      </p:sp>
      <p:sp>
        <p:nvSpPr>
          <p:cNvPr id="3" name="TextBox 2">
            <a:extLst>
              <a:ext uri="{FF2B5EF4-FFF2-40B4-BE49-F238E27FC236}">
                <a16:creationId xmlns:a16="http://schemas.microsoft.com/office/drawing/2014/main" id="{9030D8F2-9C54-C004-0F0A-1E595D3FA0DB}"/>
              </a:ext>
            </a:extLst>
          </p:cNvPr>
          <p:cNvSpPr txBox="1"/>
          <p:nvPr/>
        </p:nvSpPr>
        <p:spPr>
          <a:xfrm>
            <a:off x="3026673" y="2959611"/>
            <a:ext cx="4829907" cy="938719"/>
          </a:xfrm>
          <a:prstGeom prst="rect">
            <a:avLst/>
          </a:prstGeom>
          <a:noFill/>
        </p:spPr>
        <p:txBody>
          <a:bodyPr wrap="square" rtlCol="0">
            <a:spAutoFit/>
          </a:bodyPr>
          <a:lstStyle/>
          <a:p>
            <a:r>
              <a:rPr lang="en-US" sz="5500" b="1" dirty="0">
                <a:solidFill>
                  <a:schemeClr val="accent5">
                    <a:lumMod val="75000"/>
                  </a:schemeClr>
                </a:solidFill>
                <a:latin typeface="Tw Cen MT" panose="020B0602020104020603" pitchFamily="34" charset="0"/>
              </a:rPr>
              <a:t>THANK YOU !</a:t>
            </a:r>
          </a:p>
        </p:txBody>
      </p:sp>
    </p:spTree>
    <p:extLst>
      <p:ext uri="{BB962C8B-B14F-4D97-AF65-F5344CB8AC3E}">
        <p14:creationId xmlns:p14="http://schemas.microsoft.com/office/powerpoint/2010/main" val="1453358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a:extLst>
            <a:ext uri="{FF2B5EF4-FFF2-40B4-BE49-F238E27FC236}">
              <a16:creationId xmlns:a16="http://schemas.microsoft.com/office/drawing/2014/main" id="{7DC8FFA7-57E3-B415-25D7-45660AC015F4}"/>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66A63AB0-9CAB-2EDA-BF77-8E810F7CCF8A}"/>
              </a:ext>
            </a:extLst>
          </p:cNvPr>
          <p:cNvGrpSpPr/>
          <p:nvPr/>
        </p:nvGrpSpPr>
        <p:grpSpPr>
          <a:xfrm>
            <a:off x="-2501" y="-14"/>
            <a:ext cx="12307416" cy="6858000"/>
            <a:chOff x="1" y="0"/>
            <a:chExt cx="12307416" cy="6858000"/>
          </a:xfrm>
        </p:grpSpPr>
        <p:sp>
          <p:nvSpPr>
            <p:cNvPr id="4" name="Rectangle 3">
              <a:extLst>
                <a:ext uri="{FF2B5EF4-FFF2-40B4-BE49-F238E27FC236}">
                  <a16:creationId xmlns:a16="http://schemas.microsoft.com/office/drawing/2014/main" id="{66C5545F-7659-E398-EBFC-C1550A4CB236}"/>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F733F139-E824-011D-D157-EC2146F4E455}"/>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TextBox 8">
              <a:extLst>
                <a:ext uri="{FF2B5EF4-FFF2-40B4-BE49-F238E27FC236}">
                  <a16:creationId xmlns:a16="http://schemas.microsoft.com/office/drawing/2014/main" id="{5FE14362-DD02-29BA-C47A-D33594F19071}"/>
                </a:ext>
              </a:extLst>
            </p:cNvPr>
            <p:cNvSpPr txBox="1"/>
            <p:nvPr/>
          </p:nvSpPr>
          <p:spPr>
            <a:xfrm rot="16200000">
              <a:off x="11296339" y="3152001"/>
              <a:ext cx="1468158" cy="553998"/>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INTRODUCTION </a:t>
              </a:r>
            </a:p>
            <a:p>
              <a:pPr algn="ctr"/>
              <a:endParaRPr lang="en-US" sz="1500" b="1" dirty="0">
                <a:solidFill>
                  <a:schemeClr val="accent3">
                    <a:lumMod val="60000"/>
                    <a:lumOff val="40000"/>
                  </a:schemeClr>
                </a:solidFill>
                <a:latin typeface="Tw Cen MT" panose="020B0602020104020603" pitchFamily="34" charset="0"/>
              </a:endParaRPr>
            </a:p>
          </p:txBody>
        </p:sp>
      </p:grpSp>
      <p:grpSp>
        <p:nvGrpSpPr>
          <p:cNvPr id="30" name="Group 29">
            <a:extLst>
              <a:ext uri="{FF2B5EF4-FFF2-40B4-BE49-F238E27FC236}">
                <a16:creationId xmlns:a16="http://schemas.microsoft.com/office/drawing/2014/main" id="{336E3D98-8C58-39D1-E76F-2A9EC954D0D1}"/>
              </a:ext>
            </a:extLst>
          </p:cNvPr>
          <p:cNvGrpSpPr/>
          <p:nvPr/>
        </p:nvGrpSpPr>
        <p:grpSpPr>
          <a:xfrm>
            <a:off x="-10508889" y="-1"/>
            <a:ext cx="12192001" cy="6858000"/>
            <a:chOff x="0" y="0"/>
            <a:chExt cx="12192001" cy="6858000"/>
          </a:xfrm>
        </p:grpSpPr>
        <p:sp>
          <p:nvSpPr>
            <p:cNvPr id="31" name="Rectangle 30">
              <a:extLst>
                <a:ext uri="{FF2B5EF4-FFF2-40B4-BE49-F238E27FC236}">
                  <a16:creationId xmlns:a16="http://schemas.microsoft.com/office/drawing/2014/main" id="{7B159E8A-03B6-CE29-18C5-48D1194EC8EC}"/>
                </a:ext>
              </a:extLst>
            </p:cNvPr>
            <p:cNvSpPr/>
            <p:nvPr/>
          </p:nvSpPr>
          <p:spPr>
            <a:xfrm>
              <a:off x="0" y="0"/>
              <a:ext cx="12192001"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7BC11467-4A27-84C9-B5D4-F85A1BBC4D77}"/>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TextBox 32">
              <a:extLst>
                <a:ext uri="{FF2B5EF4-FFF2-40B4-BE49-F238E27FC236}">
                  <a16:creationId xmlns:a16="http://schemas.microsoft.com/office/drawing/2014/main" id="{1C8065E7-95D2-CD41-2A3B-84758D77BE9D}"/>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ABSTRACT</a:t>
              </a:r>
            </a:p>
          </p:txBody>
        </p:sp>
      </p:grpSp>
      <p:grpSp>
        <p:nvGrpSpPr>
          <p:cNvPr id="34" name="Group 33">
            <a:extLst>
              <a:ext uri="{FF2B5EF4-FFF2-40B4-BE49-F238E27FC236}">
                <a16:creationId xmlns:a16="http://schemas.microsoft.com/office/drawing/2014/main" id="{AB763A22-DC9D-63BB-9E58-BD4D4ABC42C4}"/>
              </a:ext>
            </a:extLst>
          </p:cNvPr>
          <p:cNvGrpSpPr/>
          <p:nvPr/>
        </p:nvGrpSpPr>
        <p:grpSpPr>
          <a:xfrm>
            <a:off x="-10832056" y="-2"/>
            <a:ext cx="12192000" cy="6858000"/>
            <a:chOff x="1" y="0"/>
            <a:chExt cx="12192000" cy="6858000"/>
          </a:xfrm>
        </p:grpSpPr>
        <p:sp>
          <p:nvSpPr>
            <p:cNvPr id="35" name="Rectangle 34">
              <a:extLst>
                <a:ext uri="{FF2B5EF4-FFF2-40B4-BE49-F238E27FC236}">
                  <a16:creationId xmlns:a16="http://schemas.microsoft.com/office/drawing/2014/main" id="{15CD1B73-FB2C-9AE7-3032-2ACF7AA09A97}"/>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024D7A58-669C-AFF8-8E92-1E9A73A45F3B}"/>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TextBox 36">
              <a:extLst>
                <a:ext uri="{FF2B5EF4-FFF2-40B4-BE49-F238E27FC236}">
                  <a16:creationId xmlns:a16="http://schemas.microsoft.com/office/drawing/2014/main" id="{474DB2D2-2D36-BA22-EE52-3B619B75B709}"/>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DATASETS</a:t>
              </a:r>
            </a:p>
          </p:txBody>
        </p:sp>
      </p:grpSp>
      <p:grpSp>
        <p:nvGrpSpPr>
          <p:cNvPr id="38" name="Group 37">
            <a:extLst>
              <a:ext uri="{FF2B5EF4-FFF2-40B4-BE49-F238E27FC236}">
                <a16:creationId xmlns:a16="http://schemas.microsoft.com/office/drawing/2014/main" id="{71AF4732-37A6-839D-9AB0-A76F1429B816}"/>
              </a:ext>
            </a:extLst>
          </p:cNvPr>
          <p:cNvGrpSpPr/>
          <p:nvPr/>
        </p:nvGrpSpPr>
        <p:grpSpPr>
          <a:xfrm>
            <a:off x="-11183907" y="-6"/>
            <a:ext cx="12192000" cy="6858000"/>
            <a:chOff x="1" y="0"/>
            <a:chExt cx="12192000" cy="6858000"/>
          </a:xfrm>
        </p:grpSpPr>
        <p:sp>
          <p:nvSpPr>
            <p:cNvPr id="39" name="Rectangle 38">
              <a:extLst>
                <a:ext uri="{FF2B5EF4-FFF2-40B4-BE49-F238E27FC236}">
                  <a16:creationId xmlns:a16="http://schemas.microsoft.com/office/drawing/2014/main" id="{4D80DE98-4723-3B1C-FFF1-C6401CFFF980}"/>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3D646171-C539-BC47-4CD0-711C0EE7FFBA}"/>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 name="TextBox 40">
              <a:extLst>
                <a:ext uri="{FF2B5EF4-FFF2-40B4-BE49-F238E27FC236}">
                  <a16:creationId xmlns:a16="http://schemas.microsoft.com/office/drawing/2014/main" id="{73CB3F44-17B6-D287-0872-4456003A2ED5}"/>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DEVELOPMENT</a:t>
              </a:r>
            </a:p>
          </p:txBody>
        </p:sp>
      </p:grpSp>
      <p:grpSp>
        <p:nvGrpSpPr>
          <p:cNvPr id="42" name="Group 41">
            <a:extLst>
              <a:ext uri="{FF2B5EF4-FFF2-40B4-BE49-F238E27FC236}">
                <a16:creationId xmlns:a16="http://schemas.microsoft.com/office/drawing/2014/main" id="{258112E3-4B85-6CB3-DA2F-BF1D76D13E56}"/>
              </a:ext>
            </a:extLst>
          </p:cNvPr>
          <p:cNvGrpSpPr/>
          <p:nvPr/>
        </p:nvGrpSpPr>
        <p:grpSpPr>
          <a:xfrm>
            <a:off x="-11505649" y="-6"/>
            <a:ext cx="12192000" cy="6858000"/>
            <a:chOff x="1" y="0"/>
            <a:chExt cx="12192000" cy="6858000"/>
          </a:xfrm>
        </p:grpSpPr>
        <p:sp>
          <p:nvSpPr>
            <p:cNvPr id="43" name="Rectangle 42">
              <a:extLst>
                <a:ext uri="{FF2B5EF4-FFF2-40B4-BE49-F238E27FC236}">
                  <a16:creationId xmlns:a16="http://schemas.microsoft.com/office/drawing/2014/main" id="{DCF0A81A-7674-5D3E-49CF-43545AE78604}"/>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3973B2AE-CF60-A90E-A363-05540BC6DF7F}"/>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TextBox 44">
              <a:extLst>
                <a:ext uri="{FF2B5EF4-FFF2-40B4-BE49-F238E27FC236}">
                  <a16:creationId xmlns:a16="http://schemas.microsoft.com/office/drawing/2014/main" id="{76F8BA89-A41A-C415-3797-A2769E8D3D46}"/>
                </a:ext>
              </a:extLst>
            </p:cNvPr>
            <p:cNvSpPr txBox="1"/>
            <p:nvPr/>
          </p:nvSpPr>
          <p:spPr>
            <a:xfrm rot="16200000">
              <a:off x="11241912" y="3267416"/>
              <a:ext cx="1577012"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OUTPUTS</a:t>
              </a:r>
            </a:p>
          </p:txBody>
        </p:sp>
      </p:grpSp>
      <p:grpSp>
        <p:nvGrpSpPr>
          <p:cNvPr id="46" name="Group 45">
            <a:extLst>
              <a:ext uri="{FF2B5EF4-FFF2-40B4-BE49-F238E27FC236}">
                <a16:creationId xmlns:a16="http://schemas.microsoft.com/office/drawing/2014/main" id="{C0C7E293-9EB8-5203-58FB-F9306632A725}"/>
              </a:ext>
            </a:extLst>
          </p:cNvPr>
          <p:cNvGrpSpPr/>
          <p:nvPr/>
        </p:nvGrpSpPr>
        <p:grpSpPr>
          <a:xfrm>
            <a:off x="-11871335" y="-10"/>
            <a:ext cx="12192000" cy="6858000"/>
            <a:chOff x="1" y="0"/>
            <a:chExt cx="12192000" cy="6858000"/>
          </a:xfrm>
        </p:grpSpPr>
        <p:sp>
          <p:nvSpPr>
            <p:cNvPr id="47" name="Rectangle 46">
              <a:extLst>
                <a:ext uri="{FF2B5EF4-FFF2-40B4-BE49-F238E27FC236}">
                  <a16:creationId xmlns:a16="http://schemas.microsoft.com/office/drawing/2014/main" id="{EE2BFA0F-8DBB-03A6-AE94-0F25D0977BE3}"/>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42EFC9A4-6940-C6A0-B340-12EB5693E844}"/>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TextBox 48">
              <a:extLst>
                <a:ext uri="{FF2B5EF4-FFF2-40B4-BE49-F238E27FC236}">
                  <a16:creationId xmlns:a16="http://schemas.microsoft.com/office/drawing/2014/main" id="{3073BC05-8CCF-4AEF-02AF-662B774401CA}"/>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CONCLUSION</a:t>
              </a:r>
            </a:p>
          </p:txBody>
        </p:sp>
      </p:grpSp>
      <p:sp>
        <p:nvSpPr>
          <p:cNvPr id="2" name="Content Placeholder 2">
            <a:extLst>
              <a:ext uri="{FF2B5EF4-FFF2-40B4-BE49-F238E27FC236}">
                <a16:creationId xmlns:a16="http://schemas.microsoft.com/office/drawing/2014/main" id="{76193243-60BC-F6CA-52E7-D2D1D7AF2263}"/>
              </a:ext>
            </a:extLst>
          </p:cNvPr>
          <p:cNvSpPr txBox="1">
            <a:spLocks/>
          </p:cNvSpPr>
          <p:nvPr/>
        </p:nvSpPr>
        <p:spPr>
          <a:xfrm>
            <a:off x="2004853" y="340242"/>
            <a:ext cx="8305955" cy="555615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just">
              <a:buClr>
                <a:schemeClr val="accent2">
                  <a:lumMod val="75000"/>
                </a:schemeClr>
              </a:buCl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PROBLEM STATEMENT:</a:t>
            </a:r>
          </a:p>
          <a:p>
            <a:pPr algn="just">
              <a:buClr>
                <a:schemeClr val="accent2">
                  <a:lumMod val="75000"/>
                </a:schemeClr>
              </a:buClr>
            </a:pPr>
            <a:r>
              <a:rPr lang="en-US" sz="2000" dirty="0">
                <a:latin typeface="Times New Roman" panose="02020603050405020304" pitchFamily="18" charset="0"/>
                <a:cs typeface="Times New Roman" panose="02020603050405020304" pitchFamily="18" charset="0"/>
              </a:rPr>
              <a:t>Iris tumor detection is a critical diagnostic task in ophthalmology, aiming to identify whether an individual has a tumorous or healthy iris. Early detection of iris tumors can help in timely intervention, preventing potential vision loss or life-threatening complications. With the advancement of deep learning, Convolutional Neural Networks (CNNs) have proven effective in image classification and medical diagnosis tasks, making them an ideal approach for automating iris tumor detection.</a:t>
            </a:r>
            <a:endParaRPr lang="en-US" sz="2000" b="1"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Objective</a:t>
            </a:r>
          </a:p>
          <a:p>
            <a:pPr algn="just"/>
            <a:r>
              <a:rPr lang="en-US" sz="1800" dirty="0">
                <a:latin typeface="Times New Roman" panose="02020603050405020304" pitchFamily="18" charset="0"/>
                <a:cs typeface="Times New Roman" panose="02020603050405020304" pitchFamily="18" charset="0"/>
              </a:rPr>
              <a:t>To develop an automated system using Convolutional Neural Networks (CNNs) that can classify iris images into two categories:</a:t>
            </a:r>
          </a:p>
          <a:p>
            <a:pPr marL="285750" indent="-285750"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Healthy Iris</a:t>
            </a:r>
          </a:p>
          <a:p>
            <a:pPr marL="285750" indent="-285750" algn="just">
              <a:buFont typeface="Wingdings" panose="05000000000000000000" pitchFamily="2" charset="2"/>
              <a:buChar char="Ø"/>
            </a:pPr>
            <a:r>
              <a:rPr lang="en-US" sz="1800" dirty="0" err="1">
                <a:latin typeface="Times New Roman" panose="02020603050405020304" pitchFamily="18" charset="0"/>
                <a:cs typeface="Times New Roman" panose="02020603050405020304" pitchFamily="18" charset="0"/>
              </a:rPr>
              <a:t>Tumored</a:t>
            </a:r>
            <a:r>
              <a:rPr lang="en-US" sz="1800" dirty="0">
                <a:latin typeface="Times New Roman" panose="02020603050405020304" pitchFamily="18" charset="0"/>
                <a:cs typeface="Times New Roman" panose="02020603050405020304" pitchFamily="18" charset="0"/>
              </a:rPr>
              <a:t> Iris</a:t>
            </a:r>
          </a:p>
          <a:p>
            <a:pPr marL="285750" indent="-285750" algn="just">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Proposed Solution</a:t>
            </a:r>
          </a:p>
          <a:p>
            <a:pPr algn="just"/>
            <a:r>
              <a:rPr lang="en-US" sz="1800" dirty="0">
                <a:latin typeface="Times New Roman" panose="02020603050405020304" pitchFamily="18" charset="0"/>
                <a:cs typeface="Times New Roman" panose="02020603050405020304" pitchFamily="18" charset="0"/>
              </a:rPr>
              <a:t>A Convolutional Neural Network (CNN) will be designed and trained on labeled iris images. The network will learn to extract features and classify images into the respective categories.</a:t>
            </a:r>
          </a:p>
          <a:p>
            <a:pPr marL="285750" indent="-285750" algn="just">
              <a:buClr>
                <a:schemeClr val="accent2">
                  <a:lumMod val="75000"/>
                </a:schemeClr>
              </a:buClr>
              <a:buFont typeface="Arial" panose="020B0604020202020204" pitchFamily="34" charset="0"/>
              <a:buChar char="•"/>
            </a:pPr>
            <a:endParaRPr lang="en-IN" sz="1800" dirty="0">
              <a:latin typeface="Times New Roman" panose="02020603050405020304" pitchFamily="18" charset="0"/>
              <a:cs typeface="Times New Roman" panose="02020603050405020304" pitchFamily="18" charset="0"/>
            </a:endParaRPr>
          </a:p>
          <a:p>
            <a:pPr algn="l">
              <a:buClr>
                <a:schemeClr val="accent2">
                  <a:lumMod val="75000"/>
                </a:schemeClr>
              </a:buClr>
            </a:pPr>
            <a:endParaRPr lang="en-US" sz="2000" dirty="0">
              <a:latin typeface="Tw Cen MT" panose="020B0602020104020603" pitchFamily="34" charset="0"/>
            </a:endParaRPr>
          </a:p>
        </p:txBody>
      </p:sp>
      <p:pic>
        <p:nvPicPr>
          <p:cNvPr id="20" name="Picture 19">
            <a:extLst>
              <a:ext uri="{FF2B5EF4-FFF2-40B4-BE49-F238E27FC236}">
                <a16:creationId xmlns:a16="http://schemas.microsoft.com/office/drawing/2014/main" id="{0A6430AB-C67D-56DA-5110-C9AD06BDF884}"/>
              </a:ext>
            </a:extLst>
          </p:cNvPr>
          <p:cNvPicPr>
            <a:picLocks noChangeAspect="1"/>
          </p:cNvPicPr>
          <p:nvPr/>
        </p:nvPicPr>
        <p:blipFill>
          <a:blip r:embed="rId2"/>
          <a:stretch>
            <a:fillRect/>
          </a:stretch>
        </p:blipFill>
        <p:spPr>
          <a:xfrm>
            <a:off x="9295457" y="3114290"/>
            <a:ext cx="3145809" cy="4224894"/>
          </a:xfrm>
          <a:prstGeom prst="rect">
            <a:avLst/>
          </a:prstGeom>
        </p:spPr>
      </p:pic>
      <p:grpSp>
        <p:nvGrpSpPr>
          <p:cNvPr id="21" name="Google Shape;2145;p76">
            <a:extLst>
              <a:ext uri="{FF2B5EF4-FFF2-40B4-BE49-F238E27FC236}">
                <a16:creationId xmlns:a16="http://schemas.microsoft.com/office/drawing/2014/main" id="{14D19AC0-2567-0DCF-111A-EE27905BEE8D}"/>
              </a:ext>
            </a:extLst>
          </p:cNvPr>
          <p:cNvGrpSpPr/>
          <p:nvPr/>
        </p:nvGrpSpPr>
        <p:grpSpPr>
          <a:xfrm>
            <a:off x="9853451" y="2186303"/>
            <a:ext cx="2110656" cy="5691984"/>
            <a:chOff x="1248775" y="546400"/>
            <a:chExt cx="748725" cy="2019150"/>
          </a:xfrm>
        </p:grpSpPr>
        <p:sp>
          <p:nvSpPr>
            <p:cNvPr id="22" name="Google Shape;2146;p76">
              <a:extLst>
                <a:ext uri="{FF2B5EF4-FFF2-40B4-BE49-F238E27FC236}">
                  <a16:creationId xmlns:a16="http://schemas.microsoft.com/office/drawing/2014/main" id="{B11E460B-F677-FE7C-902E-CD104D05D926}"/>
                </a:ext>
              </a:extLst>
            </p:cNvPr>
            <p:cNvSpPr/>
            <p:nvPr/>
          </p:nvSpPr>
          <p:spPr>
            <a:xfrm>
              <a:off x="1967475" y="2493125"/>
              <a:ext cx="23275" cy="11775"/>
            </a:xfrm>
            <a:custGeom>
              <a:avLst/>
              <a:gdLst/>
              <a:ahLst/>
              <a:cxnLst/>
              <a:rect l="l" t="t" r="r" b="b"/>
              <a:pathLst>
                <a:path w="931" h="471" fill="none" extrusionOk="0">
                  <a:moveTo>
                    <a:pt x="1" y="0"/>
                  </a:moveTo>
                  <a:lnTo>
                    <a:pt x="930" y="471"/>
                  </a:lnTo>
                </a:path>
              </a:pathLst>
            </a:custGeom>
            <a:noFill/>
            <a:ln w="5750" cap="flat" cmpd="sng">
              <a:solidFill>
                <a:srgbClr val="FFFFFF"/>
              </a:solidFill>
              <a:prstDash val="solid"/>
              <a:miter lim="115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47;p76">
              <a:extLst>
                <a:ext uri="{FF2B5EF4-FFF2-40B4-BE49-F238E27FC236}">
                  <a16:creationId xmlns:a16="http://schemas.microsoft.com/office/drawing/2014/main" id="{53235F43-ACD3-015E-7EF2-A473EDB4109A}"/>
                </a:ext>
              </a:extLst>
            </p:cNvPr>
            <p:cNvSpPr/>
            <p:nvPr/>
          </p:nvSpPr>
          <p:spPr>
            <a:xfrm>
              <a:off x="1485925" y="694025"/>
              <a:ext cx="340825" cy="371425"/>
            </a:xfrm>
            <a:custGeom>
              <a:avLst/>
              <a:gdLst/>
              <a:ahLst/>
              <a:cxnLst/>
              <a:rect l="l" t="t" r="r" b="b"/>
              <a:pathLst>
                <a:path w="13633" h="14857" extrusionOk="0">
                  <a:moveTo>
                    <a:pt x="6411" y="0"/>
                  </a:moveTo>
                  <a:lnTo>
                    <a:pt x="6411" y="8"/>
                  </a:lnTo>
                  <a:lnTo>
                    <a:pt x="2690" y="142"/>
                  </a:lnTo>
                  <a:cubicBezTo>
                    <a:pt x="2690" y="142"/>
                    <a:pt x="3051" y="2805"/>
                    <a:pt x="2002" y="3589"/>
                  </a:cubicBezTo>
                  <a:cubicBezTo>
                    <a:pt x="954" y="4373"/>
                    <a:pt x="1702" y="5033"/>
                    <a:pt x="2360" y="5612"/>
                  </a:cubicBezTo>
                  <a:cubicBezTo>
                    <a:pt x="2875" y="6064"/>
                    <a:pt x="1568" y="6613"/>
                    <a:pt x="622" y="8122"/>
                  </a:cubicBezTo>
                  <a:cubicBezTo>
                    <a:pt x="65" y="9007"/>
                    <a:pt x="0" y="10124"/>
                    <a:pt x="436" y="11075"/>
                  </a:cubicBezTo>
                  <a:cubicBezTo>
                    <a:pt x="1149" y="12626"/>
                    <a:pt x="2865" y="14857"/>
                    <a:pt x="6854" y="14857"/>
                  </a:cubicBezTo>
                  <a:cubicBezTo>
                    <a:pt x="11081" y="14857"/>
                    <a:pt x="12679" y="12566"/>
                    <a:pt x="13278" y="11013"/>
                  </a:cubicBezTo>
                  <a:cubicBezTo>
                    <a:pt x="13633" y="10093"/>
                    <a:pt x="13536" y="9060"/>
                    <a:pt x="13027" y="8216"/>
                  </a:cubicBezTo>
                  <a:cubicBezTo>
                    <a:pt x="12076" y="6635"/>
                    <a:pt x="10706" y="6074"/>
                    <a:pt x="11232" y="5612"/>
                  </a:cubicBezTo>
                  <a:cubicBezTo>
                    <a:pt x="11889" y="5033"/>
                    <a:pt x="12638" y="4373"/>
                    <a:pt x="11589" y="3589"/>
                  </a:cubicBezTo>
                  <a:cubicBezTo>
                    <a:pt x="10540" y="2805"/>
                    <a:pt x="10901" y="142"/>
                    <a:pt x="10901" y="142"/>
                  </a:cubicBezTo>
                  <a:lnTo>
                    <a:pt x="6796" y="8"/>
                  </a:lnTo>
                  <a:lnTo>
                    <a:pt x="6796" y="0"/>
                  </a:lnTo>
                  <a:lnTo>
                    <a:pt x="6700" y="4"/>
                  </a:lnTo>
                  <a:lnTo>
                    <a:pt x="6411" y="0"/>
                  </a:lnTo>
                  <a:close/>
                </a:path>
              </a:pathLst>
            </a:custGeom>
            <a:solidFill>
              <a:srgbClr val="E05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48;p76">
              <a:extLst>
                <a:ext uri="{FF2B5EF4-FFF2-40B4-BE49-F238E27FC236}">
                  <a16:creationId xmlns:a16="http://schemas.microsoft.com/office/drawing/2014/main" id="{154A0A28-E2FC-F855-28D3-0E4B307B4FFF}"/>
                </a:ext>
              </a:extLst>
            </p:cNvPr>
            <p:cNvSpPr/>
            <p:nvPr/>
          </p:nvSpPr>
          <p:spPr>
            <a:xfrm>
              <a:off x="1711675" y="2449350"/>
              <a:ext cx="241225" cy="116200"/>
            </a:xfrm>
            <a:custGeom>
              <a:avLst/>
              <a:gdLst/>
              <a:ahLst/>
              <a:cxnLst/>
              <a:rect l="l" t="t" r="r" b="b"/>
              <a:pathLst>
                <a:path w="9649" h="4648" extrusionOk="0">
                  <a:moveTo>
                    <a:pt x="702" y="1"/>
                  </a:moveTo>
                  <a:cubicBezTo>
                    <a:pt x="653" y="1"/>
                    <a:pt x="0" y="25"/>
                    <a:pt x="33" y="1320"/>
                  </a:cubicBezTo>
                  <a:cubicBezTo>
                    <a:pt x="66" y="2664"/>
                    <a:pt x="33" y="4647"/>
                    <a:pt x="33" y="4647"/>
                  </a:cubicBezTo>
                  <a:lnTo>
                    <a:pt x="705" y="4647"/>
                  </a:lnTo>
                  <a:lnTo>
                    <a:pt x="705" y="2324"/>
                  </a:lnTo>
                  <a:lnTo>
                    <a:pt x="2721" y="4647"/>
                  </a:lnTo>
                  <a:lnTo>
                    <a:pt x="9648" y="4647"/>
                  </a:lnTo>
                  <a:cubicBezTo>
                    <a:pt x="9648" y="4647"/>
                    <a:pt x="9288" y="3403"/>
                    <a:pt x="6142" y="3403"/>
                  </a:cubicBezTo>
                  <a:cubicBezTo>
                    <a:pt x="6101" y="3403"/>
                    <a:pt x="6059" y="3403"/>
                    <a:pt x="6017" y="3404"/>
                  </a:cubicBezTo>
                  <a:lnTo>
                    <a:pt x="705" y="1"/>
                  </a:lnTo>
                  <a:cubicBezTo>
                    <a:pt x="705" y="1"/>
                    <a:pt x="704" y="1"/>
                    <a:pt x="7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49;p76">
              <a:extLst>
                <a:ext uri="{FF2B5EF4-FFF2-40B4-BE49-F238E27FC236}">
                  <a16:creationId xmlns:a16="http://schemas.microsoft.com/office/drawing/2014/main" id="{7266CB4D-871C-6049-965D-61DFCFC92FF4}"/>
                </a:ext>
              </a:extLst>
            </p:cNvPr>
            <p:cNvSpPr/>
            <p:nvPr/>
          </p:nvSpPr>
          <p:spPr>
            <a:xfrm>
              <a:off x="1729300" y="2337400"/>
              <a:ext cx="140150" cy="197775"/>
            </a:xfrm>
            <a:custGeom>
              <a:avLst/>
              <a:gdLst/>
              <a:ahLst/>
              <a:cxnLst/>
              <a:rect l="l" t="t" r="r" b="b"/>
              <a:pathLst>
                <a:path w="5606" h="7911" extrusionOk="0">
                  <a:moveTo>
                    <a:pt x="2803" y="0"/>
                  </a:moveTo>
                  <a:lnTo>
                    <a:pt x="0" y="624"/>
                  </a:lnTo>
                  <a:lnTo>
                    <a:pt x="0" y="4479"/>
                  </a:lnTo>
                  <a:cubicBezTo>
                    <a:pt x="483" y="5520"/>
                    <a:pt x="1442" y="6518"/>
                    <a:pt x="2154" y="7166"/>
                  </a:cubicBezTo>
                  <a:cubicBezTo>
                    <a:pt x="2682" y="7646"/>
                    <a:pt x="3368" y="7911"/>
                    <a:pt x="4081" y="7911"/>
                  </a:cubicBezTo>
                  <a:lnTo>
                    <a:pt x="5605" y="7911"/>
                  </a:lnTo>
                  <a:lnTo>
                    <a:pt x="2292" y="4479"/>
                  </a:lnTo>
                  <a:lnTo>
                    <a:pt x="2803" y="0"/>
                  </a:lnTo>
                  <a:close/>
                </a:path>
              </a:pathLst>
            </a:custGeom>
            <a:solidFill>
              <a:srgbClr val="EAB1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50;p76">
              <a:extLst>
                <a:ext uri="{FF2B5EF4-FFF2-40B4-BE49-F238E27FC236}">
                  <a16:creationId xmlns:a16="http://schemas.microsoft.com/office/drawing/2014/main" id="{8A2AC6B4-4440-37DD-AA67-6A8AF14A7C11}"/>
                </a:ext>
              </a:extLst>
            </p:cNvPr>
            <p:cNvSpPr/>
            <p:nvPr/>
          </p:nvSpPr>
          <p:spPr>
            <a:xfrm>
              <a:off x="1659850" y="1297325"/>
              <a:ext cx="212875" cy="1115500"/>
            </a:xfrm>
            <a:custGeom>
              <a:avLst/>
              <a:gdLst/>
              <a:ahLst/>
              <a:cxnLst/>
              <a:rect l="l" t="t" r="r" b="b"/>
              <a:pathLst>
                <a:path w="8515" h="44620" extrusionOk="0">
                  <a:moveTo>
                    <a:pt x="0" y="0"/>
                  </a:moveTo>
                  <a:lnTo>
                    <a:pt x="2359" y="44619"/>
                  </a:lnTo>
                  <a:lnTo>
                    <a:pt x="5952" y="44619"/>
                  </a:lnTo>
                  <a:lnTo>
                    <a:pt x="7090" y="19250"/>
                  </a:lnTo>
                  <a:cubicBezTo>
                    <a:pt x="8514" y="5241"/>
                    <a:pt x="4093" y="0"/>
                    <a:pt x="40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151;p76">
              <a:extLst>
                <a:ext uri="{FF2B5EF4-FFF2-40B4-BE49-F238E27FC236}">
                  <a16:creationId xmlns:a16="http://schemas.microsoft.com/office/drawing/2014/main" id="{B1D1E11D-2362-FA3A-FB61-464D6C93D62E}"/>
                </a:ext>
              </a:extLst>
            </p:cNvPr>
            <p:cNvSpPr/>
            <p:nvPr/>
          </p:nvSpPr>
          <p:spPr>
            <a:xfrm>
              <a:off x="1462525" y="2459400"/>
              <a:ext cx="169850" cy="105825"/>
            </a:xfrm>
            <a:custGeom>
              <a:avLst/>
              <a:gdLst/>
              <a:ahLst/>
              <a:cxnLst/>
              <a:rect l="l" t="t" r="r" b="b"/>
              <a:pathLst>
                <a:path w="6794" h="4233" extrusionOk="0">
                  <a:moveTo>
                    <a:pt x="6207" y="0"/>
                  </a:moveTo>
                  <a:cubicBezTo>
                    <a:pt x="6206" y="0"/>
                    <a:pt x="6206" y="0"/>
                    <a:pt x="6206" y="0"/>
                  </a:cubicBezTo>
                  <a:lnTo>
                    <a:pt x="2181" y="2559"/>
                  </a:lnTo>
                  <a:cubicBezTo>
                    <a:pt x="0" y="3103"/>
                    <a:pt x="287" y="4233"/>
                    <a:pt x="287" y="4233"/>
                  </a:cubicBezTo>
                  <a:lnTo>
                    <a:pt x="5574" y="4233"/>
                  </a:lnTo>
                  <a:lnTo>
                    <a:pt x="6219" y="2559"/>
                  </a:lnTo>
                  <a:lnTo>
                    <a:pt x="6219" y="4233"/>
                  </a:lnTo>
                  <a:lnTo>
                    <a:pt x="6794" y="4233"/>
                  </a:lnTo>
                  <a:lnTo>
                    <a:pt x="6794" y="1834"/>
                  </a:lnTo>
                  <a:cubicBezTo>
                    <a:pt x="6685" y="22"/>
                    <a:pt x="6229" y="0"/>
                    <a:pt x="6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52;p76">
              <a:extLst>
                <a:ext uri="{FF2B5EF4-FFF2-40B4-BE49-F238E27FC236}">
                  <a16:creationId xmlns:a16="http://schemas.microsoft.com/office/drawing/2014/main" id="{47257BA2-12C0-2BB2-6BAB-214234720743}"/>
                </a:ext>
              </a:extLst>
            </p:cNvPr>
            <p:cNvSpPr/>
            <p:nvPr/>
          </p:nvSpPr>
          <p:spPr>
            <a:xfrm>
              <a:off x="1559750" y="2292125"/>
              <a:ext cx="73975" cy="167300"/>
            </a:xfrm>
            <a:custGeom>
              <a:avLst/>
              <a:gdLst/>
              <a:ahLst/>
              <a:cxnLst/>
              <a:rect l="l" t="t" r="r" b="b"/>
              <a:pathLst>
                <a:path w="2959" h="6692" extrusionOk="0">
                  <a:moveTo>
                    <a:pt x="0" y="1"/>
                  </a:moveTo>
                  <a:lnTo>
                    <a:pt x="199" y="6691"/>
                  </a:lnTo>
                  <a:lnTo>
                    <a:pt x="2317" y="6691"/>
                  </a:lnTo>
                  <a:lnTo>
                    <a:pt x="2958" y="436"/>
                  </a:lnTo>
                  <a:lnTo>
                    <a:pt x="0" y="1"/>
                  </a:lnTo>
                  <a:close/>
                </a:path>
              </a:pathLst>
            </a:custGeom>
            <a:solidFill>
              <a:srgbClr val="EAB1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53;p76">
              <a:extLst>
                <a:ext uri="{FF2B5EF4-FFF2-40B4-BE49-F238E27FC236}">
                  <a16:creationId xmlns:a16="http://schemas.microsoft.com/office/drawing/2014/main" id="{F89F169C-2E0D-2F5C-63D3-45ECBE9CB5A4}"/>
                </a:ext>
              </a:extLst>
            </p:cNvPr>
            <p:cNvSpPr/>
            <p:nvPr/>
          </p:nvSpPr>
          <p:spPr>
            <a:xfrm>
              <a:off x="1517000" y="2436275"/>
              <a:ext cx="101550" cy="87100"/>
            </a:xfrm>
            <a:custGeom>
              <a:avLst/>
              <a:gdLst/>
              <a:ahLst/>
              <a:cxnLst/>
              <a:rect l="l" t="t" r="r" b="b"/>
              <a:pathLst>
                <a:path w="4062" h="3484" extrusionOk="0">
                  <a:moveTo>
                    <a:pt x="2020" y="1"/>
                  </a:moveTo>
                  <a:lnTo>
                    <a:pt x="1" y="3484"/>
                  </a:lnTo>
                  <a:lnTo>
                    <a:pt x="2100" y="3484"/>
                  </a:lnTo>
                  <a:cubicBezTo>
                    <a:pt x="3187" y="3484"/>
                    <a:pt x="4062" y="2590"/>
                    <a:pt x="4038" y="1503"/>
                  </a:cubicBezTo>
                  <a:lnTo>
                    <a:pt x="4027" y="925"/>
                  </a:lnTo>
                  <a:lnTo>
                    <a:pt x="2020" y="1"/>
                  </a:lnTo>
                  <a:close/>
                </a:path>
              </a:pathLst>
            </a:custGeom>
            <a:solidFill>
              <a:srgbClr val="EAB1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54;p76">
              <a:extLst>
                <a:ext uri="{FF2B5EF4-FFF2-40B4-BE49-F238E27FC236}">
                  <a16:creationId xmlns:a16="http://schemas.microsoft.com/office/drawing/2014/main" id="{32EDA83C-983C-8B68-8BFD-88EA907FAE9F}"/>
                </a:ext>
              </a:extLst>
            </p:cNvPr>
            <p:cNvSpPr/>
            <p:nvPr/>
          </p:nvSpPr>
          <p:spPr>
            <a:xfrm>
              <a:off x="1469175" y="1297325"/>
              <a:ext cx="233975" cy="1115500"/>
            </a:xfrm>
            <a:custGeom>
              <a:avLst/>
              <a:gdLst/>
              <a:ahLst/>
              <a:cxnLst/>
              <a:rect l="l" t="t" r="r" b="b"/>
              <a:pathLst>
                <a:path w="9359" h="44620" extrusionOk="0">
                  <a:moveTo>
                    <a:pt x="3868" y="0"/>
                  </a:moveTo>
                  <a:cubicBezTo>
                    <a:pt x="3868" y="0"/>
                    <a:pt x="1" y="4935"/>
                    <a:pt x="1425" y="18943"/>
                  </a:cubicBezTo>
                  <a:lnTo>
                    <a:pt x="3010" y="44619"/>
                  </a:lnTo>
                  <a:lnTo>
                    <a:pt x="6996" y="44619"/>
                  </a:lnTo>
                  <a:lnTo>
                    <a:pt x="93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2155;p76">
              <a:extLst>
                <a:ext uri="{FF2B5EF4-FFF2-40B4-BE49-F238E27FC236}">
                  <a16:creationId xmlns:a16="http://schemas.microsoft.com/office/drawing/2014/main" id="{B01EFB54-9053-2AFD-512F-1B5562589C65}"/>
                </a:ext>
              </a:extLst>
            </p:cNvPr>
            <p:cNvSpPr/>
            <p:nvPr/>
          </p:nvSpPr>
          <p:spPr>
            <a:xfrm>
              <a:off x="1681025" y="1511675"/>
              <a:ext cx="61500" cy="202900"/>
            </a:xfrm>
            <a:custGeom>
              <a:avLst/>
              <a:gdLst/>
              <a:ahLst/>
              <a:cxnLst/>
              <a:rect l="l" t="t" r="r" b="b"/>
              <a:pathLst>
                <a:path w="2460" h="8116" fill="none" extrusionOk="0">
                  <a:moveTo>
                    <a:pt x="2459" y="1"/>
                  </a:moveTo>
                  <a:lnTo>
                    <a:pt x="302" y="1942"/>
                  </a:lnTo>
                  <a:lnTo>
                    <a:pt x="0" y="8115"/>
                  </a:lnTo>
                </a:path>
              </a:pathLst>
            </a:custGeom>
            <a:solidFill>
              <a:schemeClr val="dk1"/>
            </a:solidFill>
            <a:ln w="4175" cap="rnd" cmpd="sng">
              <a:solidFill>
                <a:srgbClr val="17171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56;p76">
              <a:extLst>
                <a:ext uri="{FF2B5EF4-FFF2-40B4-BE49-F238E27FC236}">
                  <a16:creationId xmlns:a16="http://schemas.microsoft.com/office/drawing/2014/main" id="{9102E817-8879-A522-E7D4-25A3A901B97F}"/>
                </a:ext>
              </a:extLst>
            </p:cNvPr>
            <p:cNvSpPr/>
            <p:nvPr/>
          </p:nvSpPr>
          <p:spPr>
            <a:xfrm>
              <a:off x="1520900" y="692350"/>
              <a:ext cx="58125" cy="58625"/>
            </a:xfrm>
            <a:custGeom>
              <a:avLst/>
              <a:gdLst/>
              <a:ahLst/>
              <a:cxnLst/>
              <a:rect l="l" t="t" r="r" b="b"/>
              <a:pathLst>
                <a:path w="2325" h="2345" extrusionOk="0">
                  <a:moveTo>
                    <a:pt x="1196" y="0"/>
                  </a:moveTo>
                  <a:cubicBezTo>
                    <a:pt x="1005" y="0"/>
                    <a:pt x="794" y="73"/>
                    <a:pt x="609" y="307"/>
                  </a:cubicBezTo>
                  <a:cubicBezTo>
                    <a:pt x="1" y="1075"/>
                    <a:pt x="740" y="2345"/>
                    <a:pt x="1651" y="2345"/>
                  </a:cubicBezTo>
                  <a:cubicBezTo>
                    <a:pt x="1871" y="2345"/>
                    <a:pt x="2101" y="2271"/>
                    <a:pt x="2325" y="2098"/>
                  </a:cubicBezTo>
                  <a:lnTo>
                    <a:pt x="1786" y="208"/>
                  </a:lnTo>
                  <a:cubicBezTo>
                    <a:pt x="1786" y="208"/>
                    <a:pt x="1519" y="0"/>
                    <a:pt x="1196" y="0"/>
                  </a:cubicBezTo>
                  <a:close/>
                </a:path>
              </a:pathLst>
            </a:custGeom>
            <a:solidFill>
              <a:srgbClr val="E6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57;p76">
              <a:extLst>
                <a:ext uri="{FF2B5EF4-FFF2-40B4-BE49-F238E27FC236}">
                  <a16:creationId xmlns:a16="http://schemas.microsoft.com/office/drawing/2014/main" id="{DA7C2207-45B5-005D-B791-A841FD49FF64}"/>
                </a:ext>
              </a:extLst>
            </p:cNvPr>
            <p:cNvSpPr/>
            <p:nvPr/>
          </p:nvSpPr>
          <p:spPr>
            <a:xfrm>
              <a:off x="1548325" y="710550"/>
              <a:ext cx="19825" cy="20050"/>
            </a:xfrm>
            <a:custGeom>
              <a:avLst/>
              <a:gdLst/>
              <a:ahLst/>
              <a:cxnLst/>
              <a:rect l="l" t="t" r="r" b="b"/>
              <a:pathLst>
                <a:path w="793" h="802" fill="none" extrusionOk="0">
                  <a:moveTo>
                    <a:pt x="0" y="120"/>
                  </a:moveTo>
                  <a:cubicBezTo>
                    <a:pt x="0" y="120"/>
                    <a:pt x="381" y="0"/>
                    <a:pt x="793" y="802"/>
                  </a:cubicBezTo>
                </a:path>
              </a:pathLst>
            </a:custGeom>
            <a:solidFill>
              <a:schemeClr val="dk1"/>
            </a:solidFill>
            <a:ln w="2875" cap="rnd" cmpd="sng">
              <a:solidFill>
                <a:srgbClr val="1D000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58;p76">
              <a:extLst>
                <a:ext uri="{FF2B5EF4-FFF2-40B4-BE49-F238E27FC236}">
                  <a16:creationId xmlns:a16="http://schemas.microsoft.com/office/drawing/2014/main" id="{0A34E71C-FF94-A0AA-512D-662FDF4807D0}"/>
                </a:ext>
              </a:extLst>
            </p:cNvPr>
            <p:cNvSpPr/>
            <p:nvPr/>
          </p:nvSpPr>
          <p:spPr>
            <a:xfrm>
              <a:off x="1734375" y="692350"/>
              <a:ext cx="58125" cy="58625"/>
            </a:xfrm>
            <a:custGeom>
              <a:avLst/>
              <a:gdLst/>
              <a:ahLst/>
              <a:cxnLst/>
              <a:rect l="l" t="t" r="r" b="b"/>
              <a:pathLst>
                <a:path w="2325" h="2345" extrusionOk="0">
                  <a:moveTo>
                    <a:pt x="1129" y="0"/>
                  </a:moveTo>
                  <a:cubicBezTo>
                    <a:pt x="806" y="0"/>
                    <a:pt x="539" y="208"/>
                    <a:pt x="539" y="208"/>
                  </a:cubicBezTo>
                  <a:lnTo>
                    <a:pt x="0" y="2098"/>
                  </a:lnTo>
                  <a:cubicBezTo>
                    <a:pt x="224" y="2271"/>
                    <a:pt x="454" y="2345"/>
                    <a:pt x="674" y="2345"/>
                  </a:cubicBezTo>
                  <a:cubicBezTo>
                    <a:pt x="1585" y="2345"/>
                    <a:pt x="2324" y="1075"/>
                    <a:pt x="1716" y="307"/>
                  </a:cubicBezTo>
                  <a:cubicBezTo>
                    <a:pt x="1531" y="73"/>
                    <a:pt x="1320" y="0"/>
                    <a:pt x="1129" y="0"/>
                  </a:cubicBezTo>
                  <a:close/>
                </a:path>
              </a:pathLst>
            </a:custGeom>
            <a:solidFill>
              <a:srgbClr val="E6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59;p76">
              <a:extLst>
                <a:ext uri="{FF2B5EF4-FFF2-40B4-BE49-F238E27FC236}">
                  <a16:creationId xmlns:a16="http://schemas.microsoft.com/office/drawing/2014/main" id="{D23B87F7-A10F-10EA-C972-0E58D315BA79}"/>
                </a:ext>
              </a:extLst>
            </p:cNvPr>
            <p:cNvSpPr/>
            <p:nvPr/>
          </p:nvSpPr>
          <p:spPr>
            <a:xfrm>
              <a:off x="1745250" y="710550"/>
              <a:ext cx="19800" cy="20050"/>
            </a:xfrm>
            <a:custGeom>
              <a:avLst/>
              <a:gdLst/>
              <a:ahLst/>
              <a:cxnLst/>
              <a:rect l="l" t="t" r="r" b="b"/>
              <a:pathLst>
                <a:path w="792" h="802" fill="none" extrusionOk="0">
                  <a:moveTo>
                    <a:pt x="791" y="120"/>
                  </a:moveTo>
                  <a:cubicBezTo>
                    <a:pt x="791" y="120"/>
                    <a:pt x="412" y="0"/>
                    <a:pt x="0" y="802"/>
                  </a:cubicBezTo>
                </a:path>
              </a:pathLst>
            </a:custGeom>
            <a:solidFill>
              <a:schemeClr val="dk1"/>
            </a:solidFill>
            <a:ln w="2875" cap="rnd" cmpd="sng">
              <a:solidFill>
                <a:srgbClr val="1D000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60;p76">
              <a:extLst>
                <a:ext uri="{FF2B5EF4-FFF2-40B4-BE49-F238E27FC236}">
                  <a16:creationId xmlns:a16="http://schemas.microsoft.com/office/drawing/2014/main" id="{CD56A993-67B5-0E1E-1910-FB3C6072F832}"/>
                </a:ext>
              </a:extLst>
            </p:cNvPr>
            <p:cNvSpPr/>
            <p:nvPr/>
          </p:nvSpPr>
          <p:spPr>
            <a:xfrm>
              <a:off x="1548500" y="546400"/>
              <a:ext cx="217575" cy="212175"/>
            </a:xfrm>
            <a:custGeom>
              <a:avLst/>
              <a:gdLst/>
              <a:ahLst/>
              <a:cxnLst/>
              <a:rect l="l" t="t" r="r" b="b"/>
              <a:pathLst>
                <a:path w="8703" h="8487" extrusionOk="0">
                  <a:moveTo>
                    <a:pt x="4351" y="0"/>
                  </a:moveTo>
                  <a:cubicBezTo>
                    <a:pt x="1949" y="0"/>
                    <a:pt x="0" y="1900"/>
                    <a:pt x="0" y="4243"/>
                  </a:cubicBezTo>
                  <a:cubicBezTo>
                    <a:pt x="0" y="6586"/>
                    <a:pt x="1949" y="8486"/>
                    <a:pt x="4351" y="8486"/>
                  </a:cubicBezTo>
                  <a:cubicBezTo>
                    <a:pt x="6755" y="8486"/>
                    <a:pt x="8702" y="6586"/>
                    <a:pt x="8702" y="4243"/>
                  </a:cubicBezTo>
                  <a:cubicBezTo>
                    <a:pt x="8702" y="1900"/>
                    <a:pt x="6755" y="0"/>
                    <a:pt x="4351" y="0"/>
                  </a:cubicBezTo>
                  <a:close/>
                </a:path>
              </a:pathLst>
            </a:custGeom>
            <a:solidFill>
              <a:srgbClr val="E05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61;p76">
              <a:extLst>
                <a:ext uri="{FF2B5EF4-FFF2-40B4-BE49-F238E27FC236}">
                  <a16:creationId xmlns:a16="http://schemas.microsoft.com/office/drawing/2014/main" id="{7D12D296-1DB9-7E58-4A1E-7FC46B223D8E}"/>
                </a:ext>
              </a:extLst>
            </p:cNvPr>
            <p:cNvSpPr/>
            <p:nvPr/>
          </p:nvSpPr>
          <p:spPr>
            <a:xfrm>
              <a:off x="1614000" y="792500"/>
              <a:ext cx="78775" cy="95300"/>
            </a:xfrm>
            <a:custGeom>
              <a:avLst/>
              <a:gdLst/>
              <a:ahLst/>
              <a:cxnLst/>
              <a:rect l="l" t="t" r="r" b="b"/>
              <a:pathLst>
                <a:path w="3151" h="3812" extrusionOk="0">
                  <a:moveTo>
                    <a:pt x="2795" y="0"/>
                  </a:moveTo>
                  <a:lnTo>
                    <a:pt x="362" y="49"/>
                  </a:lnTo>
                  <a:lnTo>
                    <a:pt x="1" y="3812"/>
                  </a:lnTo>
                  <a:lnTo>
                    <a:pt x="3151" y="3812"/>
                  </a:lnTo>
                  <a:lnTo>
                    <a:pt x="2795" y="0"/>
                  </a:lnTo>
                  <a:close/>
                </a:path>
              </a:pathLst>
            </a:custGeom>
            <a:solidFill>
              <a:srgbClr val="E6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62;p76">
              <a:extLst>
                <a:ext uri="{FF2B5EF4-FFF2-40B4-BE49-F238E27FC236}">
                  <a16:creationId xmlns:a16="http://schemas.microsoft.com/office/drawing/2014/main" id="{432ECB01-F776-9F8D-AA93-F3196BB71B4A}"/>
                </a:ext>
              </a:extLst>
            </p:cNvPr>
            <p:cNvSpPr/>
            <p:nvPr/>
          </p:nvSpPr>
          <p:spPr>
            <a:xfrm>
              <a:off x="1628425" y="792500"/>
              <a:ext cx="60400" cy="52700"/>
            </a:xfrm>
            <a:custGeom>
              <a:avLst/>
              <a:gdLst/>
              <a:ahLst/>
              <a:cxnLst/>
              <a:rect l="l" t="t" r="r" b="b"/>
              <a:pathLst>
                <a:path w="2416" h="2108" extrusionOk="0">
                  <a:moveTo>
                    <a:pt x="2218" y="0"/>
                  </a:moveTo>
                  <a:lnTo>
                    <a:pt x="0" y="352"/>
                  </a:lnTo>
                  <a:cubicBezTo>
                    <a:pt x="96" y="407"/>
                    <a:pt x="2415" y="2108"/>
                    <a:pt x="2415" y="2108"/>
                  </a:cubicBezTo>
                  <a:lnTo>
                    <a:pt x="2218" y="0"/>
                  </a:lnTo>
                  <a:close/>
                </a:path>
              </a:pathLst>
            </a:custGeom>
            <a:solidFill>
              <a:srgbClr val="ED6C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63;p76">
              <a:extLst>
                <a:ext uri="{FF2B5EF4-FFF2-40B4-BE49-F238E27FC236}">
                  <a16:creationId xmlns:a16="http://schemas.microsoft.com/office/drawing/2014/main" id="{700337A5-EEA6-A6EE-6EF8-45292CCF8166}"/>
                </a:ext>
              </a:extLst>
            </p:cNvPr>
            <p:cNvSpPr/>
            <p:nvPr/>
          </p:nvSpPr>
          <p:spPr>
            <a:xfrm>
              <a:off x="1561275" y="570800"/>
              <a:ext cx="200025" cy="237525"/>
            </a:xfrm>
            <a:custGeom>
              <a:avLst/>
              <a:gdLst/>
              <a:ahLst/>
              <a:cxnLst/>
              <a:rect l="l" t="t" r="r" b="b"/>
              <a:pathLst>
                <a:path w="8001" h="9501" extrusionOk="0">
                  <a:moveTo>
                    <a:pt x="3823" y="1"/>
                  </a:moveTo>
                  <a:cubicBezTo>
                    <a:pt x="430" y="1"/>
                    <a:pt x="1" y="2947"/>
                    <a:pt x="1" y="2947"/>
                  </a:cubicBezTo>
                  <a:cubicBezTo>
                    <a:pt x="1" y="2947"/>
                    <a:pt x="23" y="9501"/>
                    <a:pt x="3691" y="9501"/>
                  </a:cubicBezTo>
                  <a:cubicBezTo>
                    <a:pt x="8001" y="9501"/>
                    <a:pt x="7548" y="2950"/>
                    <a:pt x="7548" y="2950"/>
                  </a:cubicBezTo>
                  <a:cubicBezTo>
                    <a:pt x="7548" y="2950"/>
                    <a:pt x="7524" y="1"/>
                    <a:pt x="3823" y="1"/>
                  </a:cubicBezTo>
                  <a:close/>
                </a:path>
              </a:pathLst>
            </a:custGeom>
            <a:solidFill>
              <a:srgbClr val="E6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164;p76">
              <a:extLst>
                <a:ext uri="{FF2B5EF4-FFF2-40B4-BE49-F238E27FC236}">
                  <a16:creationId xmlns:a16="http://schemas.microsoft.com/office/drawing/2014/main" id="{88A0C143-6C27-A1F8-1978-81973C5D504B}"/>
                </a:ext>
              </a:extLst>
            </p:cNvPr>
            <p:cNvSpPr/>
            <p:nvPr/>
          </p:nvSpPr>
          <p:spPr>
            <a:xfrm>
              <a:off x="1608800" y="694025"/>
              <a:ext cx="15750" cy="15725"/>
            </a:xfrm>
            <a:custGeom>
              <a:avLst/>
              <a:gdLst/>
              <a:ahLst/>
              <a:cxnLst/>
              <a:rect l="l" t="t" r="r" b="b"/>
              <a:pathLst>
                <a:path w="630" h="629" extrusionOk="0">
                  <a:moveTo>
                    <a:pt x="315" y="0"/>
                  </a:moveTo>
                  <a:cubicBezTo>
                    <a:pt x="141" y="0"/>
                    <a:pt x="1" y="142"/>
                    <a:pt x="1" y="315"/>
                  </a:cubicBezTo>
                  <a:cubicBezTo>
                    <a:pt x="1" y="489"/>
                    <a:pt x="141" y="629"/>
                    <a:pt x="315" y="629"/>
                  </a:cubicBezTo>
                  <a:cubicBezTo>
                    <a:pt x="488" y="629"/>
                    <a:pt x="630" y="489"/>
                    <a:pt x="630" y="315"/>
                  </a:cubicBezTo>
                  <a:cubicBezTo>
                    <a:pt x="630" y="142"/>
                    <a:pt x="488"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65;p76">
              <a:extLst>
                <a:ext uri="{FF2B5EF4-FFF2-40B4-BE49-F238E27FC236}">
                  <a16:creationId xmlns:a16="http://schemas.microsoft.com/office/drawing/2014/main" id="{DEB39497-7208-EF0B-DEC9-26D9E9B2AFEE}"/>
                </a:ext>
              </a:extLst>
            </p:cNvPr>
            <p:cNvSpPr/>
            <p:nvPr/>
          </p:nvSpPr>
          <p:spPr>
            <a:xfrm>
              <a:off x="1687400" y="694025"/>
              <a:ext cx="15750" cy="15725"/>
            </a:xfrm>
            <a:custGeom>
              <a:avLst/>
              <a:gdLst/>
              <a:ahLst/>
              <a:cxnLst/>
              <a:rect l="l" t="t" r="r" b="b"/>
              <a:pathLst>
                <a:path w="630" h="629" extrusionOk="0">
                  <a:moveTo>
                    <a:pt x="315" y="0"/>
                  </a:moveTo>
                  <a:cubicBezTo>
                    <a:pt x="141" y="0"/>
                    <a:pt x="0" y="142"/>
                    <a:pt x="0" y="315"/>
                  </a:cubicBezTo>
                  <a:cubicBezTo>
                    <a:pt x="0" y="489"/>
                    <a:pt x="141" y="629"/>
                    <a:pt x="315" y="629"/>
                  </a:cubicBezTo>
                  <a:cubicBezTo>
                    <a:pt x="488" y="629"/>
                    <a:pt x="629" y="489"/>
                    <a:pt x="629" y="315"/>
                  </a:cubicBezTo>
                  <a:cubicBezTo>
                    <a:pt x="629" y="142"/>
                    <a:pt x="488"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66;p76">
              <a:extLst>
                <a:ext uri="{FF2B5EF4-FFF2-40B4-BE49-F238E27FC236}">
                  <a16:creationId xmlns:a16="http://schemas.microsoft.com/office/drawing/2014/main" id="{D3183840-B2FF-3C11-BA78-6C32734289EA}"/>
                </a:ext>
              </a:extLst>
            </p:cNvPr>
            <p:cNvSpPr/>
            <p:nvPr/>
          </p:nvSpPr>
          <p:spPr>
            <a:xfrm>
              <a:off x="1653950" y="706950"/>
              <a:ext cx="9350" cy="27650"/>
            </a:xfrm>
            <a:custGeom>
              <a:avLst/>
              <a:gdLst/>
              <a:ahLst/>
              <a:cxnLst/>
              <a:rect l="l" t="t" r="r" b="b"/>
              <a:pathLst>
                <a:path w="374" h="1106" fill="none" extrusionOk="0">
                  <a:moveTo>
                    <a:pt x="1" y="1"/>
                  </a:moveTo>
                  <a:lnTo>
                    <a:pt x="1" y="1099"/>
                  </a:lnTo>
                  <a:lnTo>
                    <a:pt x="373" y="1106"/>
                  </a:lnTo>
                </a:path>
              </a:pathLst>
            </a:custGeom>
            <a:solidFill>
              <a:schemeClr val="dk1"/>
            </a:solidFill>
            <a:ln w="2875" cap="rnd" cmpd="sng">
              <a:solidFill>
                <a:srgbClr val="1D000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67;p76">
              <a:extLst>
                <a:ext uri="{FF2B5EF4-FFF2-40B4-BE49-F238E27FC236}">
                  <a16:creationId xmlns:a16="http://schemas.microsoft.com/office/drawing/2014/main" id="{A721D87D-26C3-DEA0-151F-97E1CD07325C}"/>
                </a:ext>
              </a:extLst>
            </p:cNvPr>
            <p:cNvSpPr/>
            <p:nvPr/>
          </p:nvSpPr>
          <p:spPr>
            <a:xfrm>
              <a:off x="1672250" y="650150"/>
              <a:ext cx="50000" cy="19875"/>
            </a:xfrm>
            <a:custGeom>
              <a:avLst/>
              <a:gdLst/>
              <a:ahLst/>
              <a:cxnLst/>
              <a:rect l="l" t="t" r="r" b="b"/>
              <a:pathLst>
                <a:path w="2000" h="795" extrusionOk="0">
                  <a:moveTo>
                    <a:pt x="738" y="1"/>
                  </a:moveTo>
                  <a:cubicBezTo>
                    <a:pt x="162" y="1"/>
                    <a:pt x="91" y="289"/>
                    <a:pt x="91" y="289"/>
                  </a:cubicBezTo>
                  <a:cubicBezTo>
                    <a:pt x="91" y="289"/>
                    <a:pt x="1" y="623"/>
                    <a:pt x="519" y="631"/>
                  </a:cubicBezTo>
                  <a:cubicBezTo>
                    <a:pt x="914" y="636"/>
                    <a:pt x="1394" y="739"/>
                    <a:pt x="1621" y="787"/>
                  </a:cubicBezTo>
                  <a:cubicBezTo>
                    <a:pt x="1645" y="792"/>
                    <a:pt x="1670" y="794"/>
                    <a:pt x="1694" y="794"/>
                  </a:cubicBezTo>
                  <a:cubicBezTo>
                    <a:pt x="1799" y="794"/>
                    <a:pt x="1901" y="747"/>
                    <a:pt x="1951" y="670"/>
                  </a:cubicBezTo>
                  <a:cubicBezTo>
                    <a:pt x="1999" y="592"/>
                    <a:pt x="1989" y="501"/>
                    <a:pt x="1919" y="438"/>
                  </a:cubicBezTo>
                  <a:cubicBezTo>
                    <a:pt x="1780" y="309"/>
                    <a:pt x="1262" y="13"/>
                    <a:pt x="781" y="1"/>
                  </a:cubicBezTo>
                  <a:cubicBezTo>
                    <a:pt x="767" y="1"/>
                    <a:pt x="752" y="1"/>
                    <a:pt x="7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68;p76">
              <a:extLst>
                <a:ext uri="{FF2B5EF4-FFF2-40B4-BE49-F238E27FC236}">
                  <a16:creationId xmlns:a16="http://schemas.microsoft.com/office/drawing/2014/main" id="{D2E46310-08E1-03F9-1BA9-EECF5241AD21}"/>
                </a:ext>
              </a:extLst>
            </p:cNvPr>
            <p:cNvSpPr/>
            <p:nvPr/>
          </p:nvSpPr>
          <p:spPr>
            <a:xfrm>
              <a:off x="1587200" y="650375"/>
              <a:ext cx="50000" cy="19850"/>
            </a:xfrm>
            <a:custGeom>
              <a:avLst/>
              <a:gdLst/>
              <a:ahLst/>
              <a:cxnLst/>
              <a:rect l="l" t="t" r="r" b="b"/>
              <a:pathLst>
                <a:path w="2000" h="794" extrusionOk="0">
                  <a:moveTo>
                    <a:pt x="1263" y="0"/>
                  </a:moveTo>
                  <a:cubicBezTo>
                    <a:pt x="1248" y="0"/>
                    <a:pt x="1234" y="0"/>
                    <a:pt x="1219" y="1"/>
                  </a:cubicBezTo>
                  <a:cubicBezTo>
                    <a:pt x="739" y="12"/>
                    <a:pt x="220" y="308"/>
                    <a:pt x="81" y="437"/>
                  </a:cubicBezTo>
                  <a:cubicBezTo>
                    <a:pt x="11" y="501"/>
                    <a:pt x="1" y="591"/>
                    <a:pt x="50" y="669"/>
                  </a:cubicBezTo>
                  <a:cubicBezTo>
                    <a:pt x="100" y="746"/>
                    <a:pt x="201" y="794"/>
                    <a:pt x="306" y="794"/>
                  </a:cubicBezTo>
                  <a:cubicBezTo>
                    <a:pt x="331" y="794"/>
                    <a:pt x="355" y="791"/>
                    <a:pt x="379" y="786"/>
                  </a:cubicBezTo>
                  <a:cubicBezTo>
                    <a:pt x="605" y="738"/>
                    <a:pt x="1087" y="635"/>
                    <a:pt x="1481" y="630"/>
                  </a:cubicBezTo>
                  <a:cubicBezTo>
                    <a:pt x="1999" y="622"/>
                    <a:pt x="1909" y="288"/>
                    <a:pt x="1909" y="288"/>
                  </a:cubicBezTo>
                  <a:cubicBezTo>
                    <a:pt x="1909" y="288"/>
                    <a:pt x="1838" y="0"/>
                    <a:pt x="1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69;p76">
              <a:extLst>
                <a:ext uri="{FF2B5EF4-FFF2-40B4-BE49-F238E27FC236}">
                  <a16:creationId xmlns:a16="http://schemas.microsoft.com/office/drawing/2014/main" id="{EA45EF59-86A0-2A8C-20C7-FCDC869DADE8}"/>
                </a:ext>
              </a:extLst>
            </p:cNvPr>
            <p:cNvSpPr/>
            <p:nvPr/>
          </p:nvSpPr>
          <p:spPr>
            <a:xfrm>
              <a:off x="1587525" y="719075"/>
              <a:ext cx="139150" cy="89175"/>
            </a:xfrm>
            <a:custGeom>
              <a:avLst/>
              <a:gdLst/>
              <a:ahLst/>
              <a:cxnLst/>
              <a:rect l="l" t="t" r="r" b="b"/>
              <a:pathLst>
                <a:path w="5566" h="3567" extrusionOk="0">
                  <a:moveTo>
                    <a:pt x="2687" y="0"/>
                  </a:moveTo>
                  <a:lnTo>
                    <a:pt x="344" y="938"/>
                  </a:lnTo>
                  <a:lnTo>
                    <a:pt x="1" y="1709"/>
                  </a:lnTo>
                  <a:cubicBezTo>
                    <a:pt x="1" y="1709"/>
                    <a:pt x="654" y="3513"/>
                    <a:pt x="2585" y="3565"/>
                  </a:cubicBezTo>
                  <a:cubicBezTo>
                    <a:pt x="2624" y="3566"/>
                    <a:pt x="2663" y="3566"/>
                    <a:pt x="2702" y="3566"/>
                  </a:cubicBezTo>
                  <a:cubicBezTo>
                    <a:pt x="4549" y="3566"/>
                    <a:pt x="5323" y="2360"/>
                    <a:pt x="5566" y="1911"/>
                  </a:cubicBezTo>
                  <a:lnTo>
                    <a:pt x="5187" y="1107"/>
                  </a:lnTo>
                  <a:lnTo>
                    <a:pt x="26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70;p76">
              <a:extLst>
                <a:ext uri="{FF2B5EF4-FFF2-40B4-BE49-F238E27FC236}">
                  <a16:creationId xmlns:a16="http://schemas.microsoft.com/office/drawing/2014/main" id="{B5C86CB5-4816-9A76-E9C8-222576EA15DD}"/>
                </a:ext>
              </a:extLst>
            </p:cNvPr>
            <p:cNvSpPr/>
            <p:nvPr/>
          </p:nvSpPr>
          <p:spPr>
            <a:xfrm>
              <a:off x="1569025" y="711100"/>
              <a:ext cx="34650" cy="42800"/>
            </a:xfrm>
            <a:custGeom>
              <a:avLst/>
              <a:gdLst/>
              <a:ahLst/>
              <a:cxnLst/>
              <a:rect l="l" t="t" r="r" b="b"/>
              <a:pathLst>
                <a:path w="1386" h="1712" extrusionOk="0">
                  <a:moveTo>
                    <a:pt x="1" y="0"/>
                  </a:moveTo>
                  <a:lnTo>
                    <a:pt x="103" y="423"/>
                  </a:lnTo>
                  <a:lnTo>
                    <a:pt x="1232" y="1711"/>
                  </a:lnTo>
                  <a:lnTo>
                    <a:pt x="1386" y="1578"/>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71;p76">
              <a:extLst>
                <a:ext uri="{FF2B5EF4-FFF2-40B4-BE49-F238E27FC236}">
                  <a16:creationId xmlns:a16="http://schemas.microsoft.com/office/drawing/2014/main" id="{91744BEC-86E4-295A-9DB1-E60CE177A359}"/>
                </a:ext>
              </a:extLst>
            </p:cNvPr>
            <p:cNvSpPr/>
            <p:nvPr/>
          </p:nvSpPr>
          <p:spPr>
            <a:xfrm>
              <a:off x="1708950" y="710325"/>
              <a:ext cx="36600" cy="42400"/>
            </a:xfrm>
            <a:custGeom>
              <a:avLst/>
              <a:gdLst/>
              <a:ahLst/>
              <a:cxnLst/>
              <a:rect l="l" t="t" r="r" b="b"/>
              <a:pathLst>
                <a:path w="1464" h="1696" extrusionOk="0">
                  <a:moveTo>
                    <a:pt x="1464" y="0"/>
                  </a:moveTo>
                  <a:lnTo>
                    <a:pt x="0" y="1556"/>
                  </a:lnTo>
                  <a:lnTo>
                    <a:pt x="147" y="1696"/>
                  </a:lnTo>
                  <a:lnTo>
                    <a:pt x="1386" y="379"/>
                  </a:lnTo>
                  <a:lnTo>
                    <a:pt x="14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172;p76">
              <a:extLst>
                <a:ext uri="{FF2B5EF4-FFF2-40B4-BE49-F238E27FC236}">
                  <a16:creationId xmlns:a16="http://schemas.microsoft.com/office/drawing/2014/main" id="{87487C56-AD54-EA97-A32C-A38F0C03669E}"/>
                </a:ext>
              </a:extLst>
            </p:cNvPr>
            <p:cNvSpPr/>
            <p:nvPr/>
          </p:nvSpPr>
          <p:spPr>
            <a:xfrm>
              <a:off x="1548325" y="564600"/>
              <a:ext cx="71875" cy="95725"/>
            </a:xfrm>
            <a:custGeom>
              <a:avLst/>
              <a:gdLst/>
              <a:ahLst/>
              <a:cxnLst/>
              <a:rect l="l" t="t" r="r" b="b"/>
              <a:pathLst>
                <a:path w="2875" h="3829" extrusionOk="0">
                  <a:moveTo>
                    <a:pt x="2820" y="1"/>
                  </a:moveTo>
                  <a:cubicBezTo>
                    <a:pt x="2820" y="1"/>
                    <a:pt x="0" y="1017"/>
                    <a:pt x="397" y="3828"/>
                  </a:cubicBezTo>
                  <a:cubicBezTo>
                    <a:pt x="397" y="3828"/>
                    <a:pt x="2875" y="3251"/>
                    <a:pt x="2820" y="1"/>
                  </a:cubicBezTo>
                  <a:close/>
                </a:path>
              </a:pathLst>
            </a:custGeom>
            <a:solidFill>
              <a:srgbClr val="E05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73;p76">
              <a:extLst>
                <a:ext uri="{FF2B5EF4-FFF2-40B4-BE49-F238E27FC236}">
                  <a16:creationId xmlns:a16="http://schemas.microsoft.com/office/drawing/2014/main" id="{368DA8AA-DCB4-50A4-393C-019840E1EBE2}"/>
                </a:ext>
              </a:extLst>
            </p:cNvPr>
            <p:cNvSpPr/>
            <p:nvPr/>
          </p:nvSpPr>
          <p:spPr>
            <a:xfrm>
              <a:off x="1604300" y="554700"/>
              <a:ext cx="174675" cy="129350"/>
            </a:xfrm>
            <a:custGeom>
              <a:avLst/>
              <a:gdLst/>
              <a:ahLst/>
              <a:cxnLst/>
              <a:rect l="l" t="t" r="r" b="b"/>
              <a:pathLst>
                <a:path w="6987" h="5174" extrusionOk="0">
                  <a:moveTo>
                    <a:pt x="2024" y="0"/>
                  </a:moveTo>
                  <a:cubicBezTo>
                    <a:pt x="903" y="0"/>
                    <a:pt x="197" y="397"/>
                    <a:pt x="197" y="397"/>
                  </a:cubicBezTo>
                  <a:cubicBezTo>
                    <a:pt x="197" y="397"/>
                    <a:pt x="0" y="2437"/>
                    <a:pt x="2804" y="3079"/>
                  </a:cubicBezTo>
                  <a:cubicBezTo>
                    <a:pt x="6034" y="3819"/>
                    <a:pt x="6034" y="5173"/>
                    <a:pt x="6034" y="5173"/>
                  </a:cubicBezTo>
                  <a:cubicBezTo>
                    <a:pt x="6034" y="5173"/>
                    <a:pt x="6986" y="1932"/>
                    <a:pt x="4517" y="645"/>
                  </a:cubicBezTo>
                  <a:cubicBezTo>
                    <a:pt x="3573" y="152"/>
                    <a:pt x="2719" y="0"/>
                    <a:pt x="2024" y="0"/>
                  </a:cubicBezTo>
                  <a:close/>
                </a:path>
              </a:pathLst>
            </a:custGeom>
            <a:solidFill>
              <a:srgbClr val="E05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74;p76">
              <a:extLst>
                <a:ext uri="{FF2B5EF4-FFF2-40B4-BE49-F238E27FC236}">
                  <a16:creationId xmlns:a16="http://schemas.microsoft.com/office/drawing/2014/main" id="{3B8BF4BB-2A14-5107-1305-EE95C7E3F51C}"/>
                </a:ext>
              </a:extLst>
            </p:cNvPr>
            <p:cNvSpPr/>
            <p:nvPr/>
          </p:nvSpPr>
          <p:spPr>
            <a:xfrm>
              <a:off x="1934375" y="1631300"/>
              <a:ext cx="46975" cy="73425"/>
            </a:xfrm>
            <a:custGeom>
              <a:avLst/>
              <a:gdLst/>
              <a:ahLst/>
              <a:cxnLst/>
              <a:rect l="l" t="t" r="r" b="b"/>
              <a:pathLst>
                <a:path w="1879" h="2937" extrusionOk="0">
                  <a:moveTo>
                    <a:pt x="0" y="0"/>
                  </a:moveTo>
                  <a:lnTo>
                    <a:pt x="0" y="1"/>
                  </a:lnTo>
                  <a:lnTo>
                    <a:pt x="1237" y="2750"/>
                  </a:lnTo>
                  <a:cubicBezTo>
                    <a:pt x="1289" y="2867"/>
                    <a:pt x="1404" y="2937"/>
                    <a:pt x="1525" y="2937"/>
                  </a:cubicBezTo>
                  <a:cubicBezTo>
                    <a:pt x="1562" y="2937"/>
                    <a:pt x="1600" y="2930"/>
                    <a:pt x="1637" y="2916"/>
                  </a:cubicBezTo>
                  <a:cubicBezTo>
                    <a:pt x="1796" y="2856"/>
                    <a:pt x="1878" y="2681"/>
                    <a:pt x="1825" y="2521"/>
                  </a:cubicBezTo>
                  <a:lnTo>
                    <a:pt x="1366" y="1147"/>
                  </a:lnTo>
                  <a:lnTo>
                    <a:pt x="0" y="0"/>
                  </a:lnTo>
                  <a:close/>
                </a:path>
              </a:pathLst>
            </a:custGeom>
            <a:solidFill>
              <a:srgbClr val="DE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175;p76">
              <a:extLst>
                <a:ext uri="{FF2B5EF4-FFF2-40B4-BE49-F238E27FC236}">
                  <a16:creationId xmlns:a16="http://schemas.microsoft.com/office/drawing/2014/main" id="{7BC79E8F-7052-6B31-516D-E484935D687C}"/>
                </a:ext>
              </a:extLst>
            </p:cNvPr>
            <p:cNvSpPr/>
            <p:nvPr/>
          </p:nvSpPr>
          <p:spPr>
            <a:xfrm>
              <a:off x="1875675" y="1514275"/>
              <a:ext cx="121825" cy="183800"/>
            </a:xfrm>
            <a:custGeom>
              <a:avLst/>
              <a:gdLst/>
              <a:ahLst/>
              <a:cxnLst/>
              <a:rect l="l" t="t" r="r" b="b"/>
              <a:pathLst>
                <a:path w="4873" h="7352" extrusionOk="0">
                  <a:moveTo>
                    <a:pt x="1324" y="1"/>
                  </a:moveTo>
                  <a:cubicBezTo>
                    <a:pt x="894" y="1"/>
                    <a:pt x="529" y="337"/>
                    <a:pt x="502" y="775"/>
                  </a:cubicBezTo>
                  <a:lnTo>
                    <a:pt x="454" y="1527"/>
                  </a:lnTo>
                  <a:cubicBezTo>
                    <a:pt x="454" y="1527"/>
                    <a:pt x="1" y="3040"/>
                    <a:pt x="755" y="4361"/>
                  </a:cubicBezTo>
                  <a:cubicBezTo>
                    <a:pt x="1227" y="5188"/>
                    <a:pt x="1396" y="5784"/>
                    <a:pt x="1458" y="6116"/>
                  </a:cubicBezTo>
                  <a:cubicBezTo>
                    <a:pt x="1488" y="6285"/>
                    <a:pt x="1632" y="6410"/>
                    <a:pt x="1802" y="6410"/>
                  </a:cubicBezTo>
                  <a:cubicBezTo>
                    <a:pt x="1806" y="6410"/>
                    <a:pt x="1810" y="6410"/>
                    <a:pt x="1814" y="6409"/>
                  </a:cubicBezTo>
                  <a:lnTo>
                    <a:pt x="1816" y="6409"/>
                  </a:lnTo>
                  <a:cubicBezTo>
                    <a:pt x="2000" y="6405"/>
                    <a:pt x="2151" y="6258"/>
                    <a:pt x="2157" y="6072"/>
                  </a:cubicBezTo>
                  <a:cubicBezTo>
                    <a:pt x="2167" y="5714"/>
                    <a:pt x="2147" y="5105"/>
                    <a:pt x="1949" y="4460"/>
                  </a:cubicBezTo>
                  <a:lnTo>
                    <a:pt x="1949" y="4460"/>
                  </a:lnTo>
                  <a:lnTo>
                    <a:pt x="4365" y="7253"/>
                  </a:lnTo>
                  <a:cubicBezTo>
                    <a:pt x="4420" y="7319"/>
                    <a:pt x="4498" y="7352"/>
                    <a:pt x="4576" y="7352"/>
                  </a:cubicBezTo>
                  <a:cubicBezTo>
                    <a:pt x="4647" y="7352"/>
                    <a:pt x="4719" y="7325"/>
                    <a:pt x="4773" y="7269"/>
                  </a:cubicBezTo>
                  <a:cubicBezTo>
                    <a:pt x="4853" y="7187"/>
                    <a:pt x="4872" y="7064"/>
                    <a:pt x="4822" y="6960"/>
                  </a:cubicBezTo>
                  <a:lnTo>
                    <a:pt x="2910" y="3089"/>
                  </a:lnTo>
                  <a:cubicBezTo>
                    <a:pt x="2910" y="3089"/>
                    <a:pt x="2360" y="1574"/>
                    <a:pt x="2122" y="619"/>
                  </a:cubicBezTo>
                  <a:cubicBezTo>
                    <a:pt x="2039" y="280"/>
                    <a:pt x="1749" y="37"/>
                    <a:pt x="1401" y="4"/>
                  </a:cubicBezTo>
                  <a:cubicBezTo>
                    <a:pt x="1375" y="2"/>
                    <a:pt x="1349" y="1"/>
                    <a:pt x="1324" y="1"/>
                  </a:cubicBezTo>
                  <a:close/>
                </a:path>
              </a:pathLst>
            </a:custGeom>
            <a:solidFill>
              <a:srgbClr val="E6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176;p76">
              <a:extLst>
                <a:ext uri="{FF2B5EF4-FFF2-40B4-BE49-F238E27FC236}">
                  <a16:creationId xmlns:a16="http://schemas.microsoft.com/office/drawing/2014/main" id="{D2299F2D-FF5C-6302-422F-E88A4517D354}"/>
                </a:ext>
              </a:extLst>
            </p:cNvPr>
            <p:cNvSpPr/>
            <p:nvPr/>
          </p:nvSpPr>
          <p:spPr>
            <a:xfrm>
              <a:off x="1806200" y="1324350"/>
              <a:ext cx="121950" cy="222100"/>
            </a:xfrm>
            <a:custGeom>
              <a:avLst/>
              <a:gdLst/>
              <a:ahLst/>
              <a:cxnLst/>
              <a:rect l="l" t="t" r="r" b="b"/>
              <a:pathLst>
                <a:path w="4878" h="8884" extrusionOk="0">
                  <a:moveTo>
                    <a:pt x="2107" y="0"/>
                  </a:moveTo>
                  <a:lnTo>
                    <a:pt x="1" y="1721"/>
                  </a:lnTo>
                  <a:lnTo>
                    <a:pt x="3493" y="8883"/>
                  </a:lnTo>
                  <a:lnTo>
                    <a:pt x="4878" y="8154"/>
                  </a:lnTo>
                  <a:lnTo>
                    <a:pt x="2107" y="0"/>
                  </a:lnTo>
                  <a:close/>
                </a:path>
              </a:pathLst>
            </a:custGeom>
            <a:solidFill>
              <a:srgbClr val="E6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177;p76">
              <a:extLst>
                <a:ext uri="{FF2B5EF4-FFF2-40B4-BE49-F238E27FC236}">
                  <a16:creationId xmlns:a16="http://schemas.microsoft.com/office/drawing/2014/main" id="{BA8E885B-3367-9160-5F71-0380924E5215}"/>
                </a:ext>
              </a:extLst>
            </p:cNvPr>
            <p:cNvSpPr/>
            <p:nvPr/>
          </p:nvSpPr>
          <p:spPr>
            <a:xfrm>
              <a:off x="1745250" y="926300"/>
              <a:ext cx="170750" cy="554425"/>
            </a:xfrm>
            <a:custGeom>
              <a:avLst/>
              <a:gdLst/>
              <a:ahLst/>
              <a:cxnLst/>
              <a:rect l="l" t="t" r="r" b="b"/>
              <a:pathLst>
                <a:path w="6830" h="22177" extrusionOk="0">
                  <a:moveTo>
                    <a:pt x="1770" y="0"/>
                  </a:moveTo>
                  <a:lnTo>
                    <a:pt x="0" y="9246"/>
                  </a:lnTo>
                  <a:lnTo>
                    <a:pt x="2849" y="22177"/>
                  </a:lnTo>
                  <a:lnTo>
                    <a:pt x="6830" y="20364"/>
                  </a:lnTo>
                  <a:lnTo>
                    <a:pt x="3957" y="10856"/>
                  </a:lnTo>
                  <a:cubicBezTo>
                    <a:pt x="3957" y="10856"/>
                    <a:pt x="3712" y="6228"/>
                    <a:pt x="3255" y="3133"/>
                  </a:cubicBezTo>
                  <a:cubicBezTo>
                    <a:pt x="2798" y="39"/>
                    <a:pt x="1770" y="0"/>
                    <a:pt x="1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178;p76">
              <a:extLst>
                <a:ext uri="{FF2B5EF4-FFF2-40B4-BE49-F238E27FC236}">
                  <a16:creationId xmlns:a16="http://schemas.microsoft.com/office/drawing/2014/main" id="{4039A6E3-5974-B4DB-8958-8E852C445206}"/>
                </a:ext>
              </a:extLst>
            </p:cNvPr>
            <p:cNvSpPr/>
            <p:nvPr/>
          </p:nvSpPr>
          <p:spPr>
            <a:xfrm>
              <a:off x="1465050" y="887775"/>
              <a:ext cx="256725" cy="618700"/>
            </a:xfrm>
            <a:custGeom>
              <a:avLst/>
              <a:gdLst/>
              <a:ahLst/>
              <a:cxnLst/>
              <a:rect l="l" t="t" r="r" b="b"/>
              <a:pathLst>
                <a:path w="10269" h="24748" extrusionOk="0">
                  <a:moveTo>
                    <a:pt x="5959" y="1"/>
                  </a:moveTo>
                  <a:lnTo>
                    <a:pt x="2479" y="1541"/>
                  </a:lnTo>
                  <a:lnTo>
                    <a:pt x="0" y="5470"/>
                  </a:lnTo>
                  <a:lnTo>
                    <a:pt x="3193" y="11955"/>
                  </a:lnTo>
                  <a:lnTo>
                    <a:pt x="658" y="24748"/>
                  </a:lnTo>
                  <a:lnTo>
                    <a:pt x="8657" y="23176"/>
                  </a:lnTo>
                  <a:lnTo>
                    <a:pt x="10269" y="17622"/>
                  </a:lnTo>
                  <a:lnTo>
                    <a:pt x="9523" y="6458"/>
                  </a:lnTo>
                  <a:lnTo>
                    <a:pt x="59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179;p76">
              <a:extLst>
                <a:ext uri="{FF2B5EF4-FFF2-40B4-BE49-F238E27FC236}">
                  <a16:creationId xmlns:a16="http://schemas.microsoft.com/office/drawing/2014/main" id="{9BA07D7C-83CB-635E-402B-0F5D5B7CA76E}"/>
                </a:ext>
              </a:extLst>
            </p:cNvPr>
            <p:cNvSpPr/>
            <p:nvPr/>
          </p:nvSpPr>
          <p:spPr>
            <a:xfrm>
              <a:off x="1692750" y="887775"/>
              <a:ext cx="151425" cy="603950"/>
            </a:xfrm>
            <a:custGeom>
              <a:avLst/>
              <a:gdLst/>
              <a:ahLst/>
              <a:cxnLst/>
              <a:rect l="l" t="t" r="r" b="b"/>
              <a:pathLst>
                <a:path w="6057" h="24158" extrusionOk="0">
                  <a:moveTo>
                    <a:pt x="1" y="1"/>
                  </a:moveTo>
                  <a:lnTo>
                    <a:pt x="1" y="2"/>
                  </a:lnTo>
                  <a:lnTo>
                    <a:pt x="415" y="6458"/>
                  </a:lnTo>
                  <a:lnTo>
                    <a:pt x="1161" y="17624"/>
                  </a:lnTo>
                  <a:lnTo>
                    <a:pt x="2644" y="23065"/>
                  </a:lnTo>
                  <a:lnTo>
                    <a:pt x="6057" y="24157"/>
                  </a:lnTo>
                  <a:lnTo>
                    <a:pt x="3293" y="13278"/>
                  </a:lnTo>
                  <a:lnTo>
                    <a:pt x="3967" y="9182"/>
                  </a:lnTo>
                  <a:cubicBezTo>
                    <a:pt x="4378" y="6681"/>
                    <a:pt x="4352" y="4127"/>
                    <a:pt x="3888" y="1634"/>
                  </a:cubicBezTo>
                  <a:lnTo>
                    <a:pt x="3870" y="154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180;p76">
              <a:extLst>
                <a:ext uri="{FF2B5EF4-FFF2-40B4-BE49-F238E27FC236}">
                  <a16:creationId xmlns:a16="http://schemas.microsoft.com/office/drawing/2014/main" id="{19DCB3C3-9703-BDEE-6AB9-35B6AE03C5A9}"/>
                </a:ext>
              </a:extLst>
            </p:cNvPr>
            <p:cNvSpPr/>
            <p:nvPr/>
          </p:nvSpPr>
          <p:spPr>
            <a:xfrm>
              <a:off x="1614000" y="887775"/>
              <a:ext cx="89150" cy="161475"/>
            </a:xfrm>
            <a:custGeom>
              <a:avLst/>
              <a:gdLst/>
              <a:ahLst/>
              <a:cxnLst/>
              <a:rect l="l" t="t" r="r" b="b"/>
              <a:pathLst>
                <a:path w="3566" h="6459" extrusionOk="0">
                  <a:moveTo>
                    <a:pt x="1" y="1"/>
                  </a:moveTo>
                  <a:lnTo>
                    <a:pt x="3565" y="6458"/>
                  </a:lnTo>
                  <a:lnTo>
                    <a:pt x="31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181;p76">
              <a:extLst>
                <a:ext uri="{FF2B5EF4-FFF2-40B4-BE49-F238E27FC236}">
                  <a16:creationId xmlns:a16="http://schemas.microsoft.com/office/drawing/2014/main" id="{407AC472-C1C2-70AD-A43F-2DDCE43610BA}"/>
                </a:ext>
              </a:extLst>
            </p:cNvPr>
            <p:cNvSpPr/>
            <p:nvPr/>
          </p:nvSpPr>
          <p:spPr>
            <a:xfrm>
              <a:off x="1703125" y="1049175"/>
              <a:ext cx="18650" cy="279175"/>
            </a:xfrm>
            <a:custGeom>
              <a:avLst/>
              <a:gdLst/>
              <a:ahLst/>
              <a:cxnLst/>
              <a:rect l="l" t="t" r="r" b="b"/>
              <a:pathLst>
                <a:path w="746" h="11167" fill="none" extrusionOk="0">
                  <a:moveTo>
                    <a:pt x="0" y="1"/>
                  </a:moveTo>
                  <a:lnTo>
                    <a:pt x="746" y="11166"/>
                  </a:lnTo>
                </a:path>
              </a:pathLst>
            </a:custGeom>
            <a:solidFill>
              <a:schemeClr val="dk1"/>
            </a:solidFill>
            <a:ln w="4475" cap="flat" cmpd="sng">
              <a:solidFill>
                <a:srgbClr val="1E0A03"/>
              </a:solidFill>
              <a:prstDash val="solid"/>
              <a:miter lim="115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182;p76">
              <a:extLst>
                <a:ext uri="{FF2B5EF4-FFF2-40B4-BE49-F238E27FC236}">
                  <a16:creationId xmlns:a16="http://schemas.microsoft.com/office/drawing/2014/main" id="{799B99D7-DBD3-5596-4C44-FD48C4BDC9D8}"/>
                </a:ext>
              </a:extLst>
            </p:cNvPr>
            <p:cNvSpPr/>
            <p:nvPr/>
          </p:nvSpPr>
          <p:spPr>
            <a:xfrm>
              <a:off x="1775050" y="1024500"/>
              <a:ext cx="63750" cy="446075"/>
            </a:xfrm>
            <a:custGeom>
              <a:avLst/>
              <a:gdLst/>
              <a:ahLst/>
              <a:cxnLst/>
              <a:rect l="l" t="t" r="r" b="b"/>
              <a:pathLst>
                <a:path w="2550" h="17843" fill="none" extrusionOk="0">
                  <a:moveTo>
                    <a:pt x="964" y="1"/>
                  </a:moveTo>
                  <a:cubicBezTo>
                    <a:pt x="964" y="1"/>
                    <a:pt x="1433" y="2665"/>
                    <a:pt x="1" y="7809"/>
                  </a:cubicBezTo>
                  <a:lnTo>
                    <a:pt x="2549" y="17843"/>
                  </a:lnTo>
                </a:path>
              </a:pathLst>
            </a:custGeom>
            <a:solidFill>
              <a:schemeClr val="dk1"/>
            </a:solidFill>
            <a:ln w="4475" cap="flat" cmpd="sng">
              <a:solidFill>
                <a:srgbClr val="1E0A03"/>
              </a:solidFill>
              <a:prstDash val="solid"/>
              <a:miter lim="115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183;p76">
              <a:extLst>
                <a:ext uri="{FF2B5EF4-FFF2-40B4-BE49-F238E27FC236}">
                  <a16:creationId xmlns:a16="http://schemas.microsoft.com/office/drawing/2014/main" id="{6FE10977-D73C-13F0-5402-653E0568F380}"/>
                </a:ext>
              </a:extLst>
            </p:cNvPr>
            <p:cNvSpPr/>
            <p:nvPr/>
          </p:nvSpPr>
          <p:spPr>
            <a:xfrm>
              <a:off x="1554800" y="889525"/>
              <a:ext cx="148350" cy="159725"/>
            </a:xfrm>
            <a:custGeom>
              <a:avLst/>
              <a:gdLst/>
              <a:ahLst/>
              <a:cxnLst/>
              <a:rect l="l" t="t" r="r" b="b"/>
              <a:pathLst>
                <a:path w="5934" h="6389" fill="none" extrusionOk="0">
                  <a:moveTo>
                    <a:pt x="2307" y="0"/>
                  </a:moveTo>
                  <a:lnTo>
                    <a:pt x="0" y="2615"/>
                  </a:lnTo>
                  <a:lnTo>
                    <a:pt x="2161" y="3159"/>
                  </a:lnTo>
                  <a:lnTo>
                    <a:pt x="1647" y="4848"/>
                  </a:lnTo>
                  <a:lnTo>
                    <a:pt x="5933" y="6388"/>
                  </a:lnTo>
                </a:path>
              </a:pathLst>
            </a:custGeom>
            <a:solidFill>
              <a:schemeClr val="dk1"/>
            </a:solidFill>
            <a:ln w="4475" cap="flat" cmpd="sng">
              <a:solidFill>
                <a:srgbClr val="1E0A03"/>
              </a:solidFill>
              <a:prstDash val="solid"/>
              <a:miter lim="115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184;p76">
              <a:extLst>
                <a:ext uri="{FF2B5EF4-FFF2-40B4-BE49-F238E27FC236}">
                  <a16:creationId xmlns:a16="http://schemas.microsoft.com/office/drawing/2014/main" id="{7C87FEC9-46E9-EEAA-FA61-20607344A0B5}"/>
                </a:ext>
              </a:extLst>
            </p:cNvPr>
            <p:cNvSpPr/>
            <p:nvPr/>
          </p:nvSpPr>
          <p:spPr>
            <a:xfrm>
              <a:off x="1694625" y="889525"/>
              <a:ext cx="58175" cy="159725"/>
            </a:xfrm>
            <a:custGeom>
              <a:avLst/>
              <a:gdLst/>
              <a:ahLst/>
              <a:cxnLst/>
              <a:rect l="l" t="t" r="r" b="b"/>
              <a:pathLst>
                <a:path w="2327" h="6389" fill="none" extrusionOk="0">
                  <a:moveTo>
                    <a:pt x="0" y="0"/>
                  </a:moveTo>
                  <a:lnTo>
                    <a:pt x="2228" y="2098"/>
                  </a:lnTo>
                  <a:lnTo>
                    <a:pt x="1086" y="2852"/>
                  </a:lnTo>
                  <a:lnTo>
                    <a:pt x="2327" y="4166"/>
                  </a:lnTo>
                  <a:lnTo>
                    <a:pt x="340" y="6388"/>
                  </a:lnTo>
                </a:path>
              </a:pathLst>
            </a:custGeom>
            <a:solidFill>
              <a:schemeClr val="dk1"/>
            </a:solidFill>
            <a:ln w="4475" cap="flat" cmpd="sng">
              <a:solidFill>
                <a:srgbClr val="1E0A03"/>
              </a:solidFill>
              <a:prstDash val="solid"/>
              <a:miter lim="115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185;p76">
              <a:extLst>
                <a:ext uri="{FF2B5EF4-FFF2-40B4-BE49-F238E27FC236}">
                  <a16:creationId xmlns:a16="http://schemas.microsoft.com/office/drawing/2014/main" id="{FE1A2479-58C3-105D-01F4-B372ACF2B909}"/>
                </a:ext>
              </a:extLst>
            </p:cNvPr>
            <p:cNvSpPr/>
            <p:nvPr/>
          </p:nvSpPr>
          <p:spPr>
            <a:xfrm>
              <a:off x="1274350" y="926275"/>
              <a:ext cx="273275" cy="330150"/>
            </a:xfrm>
            <a:custGeom>
              <a:avLst/>
              <a:gdLst/>
              <a:ahLst/>
              <a:cxnLst/>
              <a:rect l="l" t="t" r="r" b="b"/>
              <a:pathLst>
                <a:path w="10931" h="13206" extrusionOk="0">
                  <a:moveTo>
                    <a:pt x="10107" y="0"/>
                  </a:moveTo>
                  <a:lnTo>
                    <a:pt x="10107" y="1"/>
                  </a:lnTo>
                  <a:cubicBezTo>
                    <a:pt x="10107" y="1"/>
                    <a:pt x="6382" y="1303"/>
                    <a:pt x="0" y="9690"/>
                  </a:cubicBezTo>
                  <a:lnTo>
                    <a:pt x="2535" y="13206"/>
                  </a:lnTo>
                  <a:lnTo>
                    <a:pt x="10930" y="5071"/>
                  </a:lnTo>
                  <a:lnTo>
                    <a:pt x="10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186;p76">
              <a:extLst>
                <a:ext uri="{FF2B5EF4-FFF2-40B4-BE49-F238E27FC236}">
                  <a16:creationId xmlns:a16="http://schemas.microsoft.com/office/drawing/2014/main" id="{7290BFD3-C06D-7937-403F-8AE87521477E}"/>
                </a:ext>
              </a:extLst>
            </p:cNvPr>
            <p:cNvSpPr/>
            <p:nvPr/>
          </p:nvSpPr>
          <p:spPr>
            <a:xfrm>
              <a:off x="1386775" y="1055575"/>
              <a:ext cx="304500" cy="366975"/>
            </a:xfrm>
            <a:custGeom>
              <a:avLst/>
              <a:gdLst/>
              <a:ahLst/>
              <a:cxnLst/>
              <a:rect l="l" t="t" r="r" b="b"/>
              <a:pathLst>
                <a:path w="12180" h="14679" extrusionOk="0">
                  <a:moveTo>
                    <a:pt x="3400" y="0"/>
                  </a:moveTo>
                  <a:lnTo>
                    <a:pt x="0" y="12541"/>
                  </a:lnTo>
                  <a:lnTo>
                    <a:pt x="8700" y="14679"/>
                  </a:lnTo>
                  <a:lnTo>
                    <a:pt x="12180" y="2341"/>
                  </a:lnTo>
                  <a:lnTo>
                    <a:pt x="34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187;p76">
              <a:extLst>
                <a:ext uri="{FF2B5EF4-FFF2-40B4-BE49-F238E27FC236}">
                  <a16:creationId xmlns:a16="http://schemas.microsoft.com/office/drawing/2014/main" id="{1C6F96BB-0AA0-25B6-4BDE-BE046637C967}"/>
                </a:ext>
              </a:extLst>
            </p:cNvPr>
            <p:cNvSpPr/>
            <p:nvPr/>
          </p:nvSpPr>
          <p:spPr>
            <a:xfrm>
              <a:off x="1393550" y="1217000"/>
              <a:ext cx="173275" cy="123925"/>
            </a:xfrm>
            <a:custGeom>
              <a:avLst/>
              <a:gdLst/>
              <a:ahLst/>
              <a:cxnLst/>
              <a:rect l="l" t="t" r="r" b="b"/>
              <a:pathLst>
                <a:path w="6931" h="4957" extrusionOk="0">
                  <a:moveTo>
                    <a:pt x="816" y="0"/>
                  </a:moveTo>
                  <a:lnTo>
                    <a:pt x="1" y="2867"/>
                  </a:lnTo>
                  <a:lnTo>
                    <a:pt x="6082" y="4957"/>
                  </a:lnTo>
                  <a:lnTo>
                    <a:pt x="6930" y="3193"/>
                  </a:lnTo>
                  <a:lnTo>
                    <a:pt x="816" y="0"/>
                  </a:lnTo>
                  <a:close/>
                </a:path>
              </a:pathLst>
            </a:custGeom>
            <a:solidFill>
              <a:srgbClr val="E6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188;p76">
              <a:extLst>
                <a:ext uri="{FF2B5EF4-FFF2-40B4-BE49-F238E27FC236}">
                  <a16:creationId xmlns:a16="http://schemas.microsoft.com/office/drawing/2014/main" id="{9CD04DE0-990D-D173-916D-4659A5ED4AD6}"/>
                </a:ext>
              </a:extLst>
            </p:cNvPr>
            <p:cNvSpPr/>
            <p:nvPr/>
          </p:nvSpPr>
          <p:spPr>
            <a:xfrm>
              <a:off x="1545600" y="1280000"/>
              <a:ext cx="116675" cy="97675"/>
            </a:xfrm>
            <a:custGeom>
              <a:avLst/>
              <a:gdLst/>
              <a:ahLst/>
              <a:cxnLst/>
              <a:rect l="l" t="t" r="r" b="b"/>
              <a:pathLst>
                <a:path w="4667" h="3907" extrusionOk="0">
                  <a:moveTo>
                    <a:pt x="2695" y="0"/>
                  </a:moveTo>
                  <a:cubicBezTo>
                    <a:pt x="1682" y="0"/>
                    <a:pt x="643" y="190"/>
                    <a:pt x="643" y="190"/>
                  </a:cubicBezTo>
                  <a:lnTo>
                    <a:pt x="0" y="2437"/>
                  </a:lnTo>
                  <a:cubicBezTo>
                    <a:pt x="1151" y="3506"/>
                    <a:pt x="2015" y="3906"/>
                    <a:pt x="2664" y="3906"/>
                  </a:cubicBezTo>
                  <a:cubicBezTo>
                    <a:pt x="4105" y="3906"/>
                    <a:pt x="4486" y="1934"/>
                    <a:pt x="4591" y="917"/>
                  </a:cubicBezTo>
                  <a:cubicBezTo>
                    <a:pt x="4667" y="185"/>
                    <a:pt x="3694" y="0"/>
                    <a:pt x="2695" y="0"/>
                  </a:cubicBezTo>
                  <a:close/>
                </a:path>
              </a:pathLst>
            </a:custGeom>
            <a:solidFill>
              <a:srgbClr val="E6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189;p76">
              <a:extLst>
                <a:ext uri="{FF2B5EF4-FFF2-40B4-BE49-F238E27FC236}">
                  <a16:creationId xmlns:a16="http://schemas.microsoft.com/office/drawing/2014/main" id="{465054A0-0CD4-75ED-CD69-BE09765A1053}"/>
                </a:ext>
              </a:extLst>
            </p:cNvPr>
            <p:cNvSpPr/>
            <p:nvPr/>
          </p:nvSpPr>
          <p:spPr>
            <a:xfrm>
              <a:off x="1548600" y="1251725"/>
              <a:ext cx="89725" cy="45700"/>
            </a:xfrm>
            <a:custGeom>
              <a:avLst/>
              <a:gdLst/>
              <a:ahLst/>
              <a:cxnLst/>
              <a:rect l="l" t="t" r="r" b="b"/>
              <a:pathLst>
                <a:path w="3589" h="1828" extrusionOk="0">
                  <a:moveTo>
                    <a:pt x="3084" y="0"/>
                  </a:moveTo>
                  <a:cubicBezTo>
                    <a:pt x="3050" y="0"/>
                    <a:pt x="3017" y="4"/>
                    <a:pt x="2983" y="11"/>
                  </a:cubicBezTo>
                  <a:lnTo>
                    <a:pt x="2136" y="205"/>
                  </a:lnTo>
                  <a:cubicBezTo>
                    <a:pt x="1678" y="310"/>
                    <a:pt x="1263" y="550"/>
                    <a:pt x="943" y="893"/>
                  </a:cubicBezTo>
                  <a:lnTo>
                    <a:pt x="1" y="1828"/>
                  </a:lnTo>
                  <a:lnTo>
                    <a:pt x="2113" y="1633"/>
                  </a:lnTo>
                  <a:lnTo>
                    <a:pt x="3332" y="827"/>
                  </a:lnTo>
                  <a:cubicBezTo>
                    <a:pt x="3522" y="702"/>
                    <a:pt x="3589" y="455"/>
                    <a:pt x="3488" y="250"/>
                  </a:cubicBezTo>
                  <a:cubicBezTo>
                    <a:pt x="3410" y="95"/>
                    <a:pt x="3252" y="0"/>
                    <a:pt x="3084" y="0"/>
                  </a:cubicBezTo>
                  <a:close/>
                </a:path>
              </a:pathLst>
            </a:custGeom>
            <a:solidFill>
              <a:srgbClr val="E6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190;p76">
              <a:extLst>
                <a:ext uri="{FF2B5EF4-FFF2-40B4-BE49-F238E27FC236}">
                  <a16:creationId xmlns:a16="http://schemas.microsoft.com/office/drawing/2014/main" id="{A90E9866-2D2C-342E-4672-37D11C215EED}"/>
                </a:ext>
              </a:extLst>
            </p:cNvPr>
            <p:cNvSpPr/>
            <p:nvPr/>
          </p:nvSpPr>
          <p:spPr>
            <a:xfrm>
              <a:off x="1248775" y="1151900"/>
              <a:ext cx="244150" cy="176000"/>
            </a:xfrm>
            <a:custGeom>
              <a:avLst/>
              <a:gdLst/>
              <a:ahLst/>
              <a:cxnLst/>
              <a:rect l="l" t="t" r="r" b="b"/>
              <a:pathLst>
                <a:path w="9766" h="7040" extrusionOk="0">
                  <a:moveTo>
                    <a:pt x="2618" y="0"/>
                  </a:moveTo>
                  <a:cubicBezTo>
                    <a:pt x="1906" y="0"/>
                    <a:pt x="1206" y="339"/>
                    <a:pt x="773" y="969"/>
                  </a:cubicBezTo>
                  <a:cubicBezTo>
                    <a:pt x="0" y="2093"/>
                    <a:pt x="404" y="3640"/>
                    <a:pt x="1628" y="4242"/>
                  </a:cubicBezTo>
                  <a:lnTo>
                    <a:pt x="8590" y="7040"/>
                  </a:lnTo>
                  <a:lnTo>
                    <a:pt x="9766" y="3774"/>
                  </a:lnTo>
                  <a:lnTo>
                    <a:pt x="3868" y="383"/>
                  </a:lnTo>
                  <a:cubicBezTo>
                    <a:pt x="3484" y="124"/>
                    <a:pt x="3049" y="0"/>
                    <a:pt x="2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191;p76">
              <a:extLst>
                <a:ext uri="{FF2B5EF4-FFF2-40B4-BE49-F238E27FC236}">
                  <a16:creationId xmlns:a16="http://schemas.microsoft.com/office/drawing/2014/main" id="{8CB23681-BEDB-84B9-C797-4754CB592909}"/>
                </a:ext>
              </a:extLst>
            </p:cNvPr>
            <p:cNvSpPr/>
            <p:nvPr/>
          </p:nvSpPr>
          <p:spPr>
            <a:xfrm>
              <a:off x="1345450" y="1161475"/>
              <a:ext cx="60825" cy="33575"/>
            </a:xfrm>
            <a:custGeom>
              <a:avLst/>
              <a:gdLst/>
              <a:ahLst/>
              <a:cxnLst/>
              <a:rect l="l" t="t" r="r" b="b"/>
              <a:pathLst>
                <a:path w="2433" h="1343" fill="none" extrusionOk="0">
                  <a:moveTo>
                    <a:pt x="2433" y="1342"/>
                  </a:moveTo>
                  <a:lnTo>
                    <a:pt x="1" y="0"/>
                  </a:lnTo>
                </a:path>
              </a:pathLst>
            </a:custGeom>
            <a:solidFill>
              <a:schemeClr val="dk1"/>
            </a:solidFill>
            <a:ln w="5550" cap="rnd" cmpd="sng">
              <a:solidFill>
                <a:srgbClr val="BDC9F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4249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a:extLst>
            <a:ext uri="{FF2B5EF4-FFF2-40B4-BE49-F238E27FC236}">
              <a16:creationId xmlns:a16="http://schemas.microsoft.com/office/drawing/2014/main" id="{B6445713-05B9-1BBD-9D13-8BFADA372793}"/>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1B73C315-96F3-9010-857D-EF0D2B44F641}"/>
              </a:ext>
            </a:extLst>
          </p:cNvPr>
          <p:cNvGrpSpPr/>
          <p:nvPr/>
        </p:nvGrpSpPr>
        <p:grpSpPr>
          <a:xfrm>
            <a:off x="-2501" y="-14"/>
            <a:ext cx="12307416" cy="6858000"/>
            <a:chOff x="1" y="0"/>
            <a:chExt cx="12307416" cy="6858000"/>
          </a:xfrm>
        </p:grpSpPr>
        <p:sp>
          <p:nvSpPr>
            <p:cNvPr id="4" name="Rectangle 3">
              <a:extLst>
                <a:ext uri="{FF2B5EF4-FFF2-40B4-BE49-F238E27FC236}">
                  <a16:creationId xmlns:a16="http://schemas.microsoft.com/office/drawing/2014/main" id="{5E2C3479-A6ED-B699-A058-9C7D852ADE2C}"/>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CBF4D401-7AA8-8208-5099-0FBDBEB63537}"/>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TextBox 8">
              <a:extLst>
                <a:ext uri="{FF2B5EF4-FFF2-40B4-BE49-F238E27FC236}">
                  <a16:creationId xmlns:a16="http://schemas.microsoft.com/office/drawing/2014/main" id="{B373F69F-52E8-8855-DB81-CCF3E1B29DC5}"/>
                </a:ext>
              </a:extLst>
            </p:cNvPr>
            <p:cNvSpPr txBox="1"/>
            <p:nvPr/>
          </p:nvSpPr>
          <p:spPr>
            <a:xfrm rot="16200000">
              <a:off x="11296339" y="3152001"/>
              <a:ext cx="1468158" cy="553998"/>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INTRODUCTION </a:t>
              </a:r>
            </a:p>
            <a:p>
              <a:pPr algn="ctr"/>
              <a:endParaRPr lang="en-US" sz="1500" b="1" dirty="0">
                <a:solidFill>
                  <a:schemeClr val="accent3">
                    <a:lumMod val="60000"/>
                    <a:lumOff val="40000"/>
                  </a:schemeClr>
                </a:solidFill>
                <a:latin typeface="Tw Cen MT" panose="020B0602020104020603" pitchFamily="34" charset="0"/>
              </a:endParaRPr>
            </a:p>
          </p:txBody>
        </p:sp>
      </p:grpSp>
      <p:grpSp>
        <p:nvGrpSpPr>
          <p:cNvPr id="30" name="Group 29">
            <a:extLst>
              <a:ext uri="{FF2B5EF4-FFF2-40B4-BE49-F238E27FC236}">
                <a16:creationId xmlns:a16="http://schemas.microsoft.com/office/drawing/2014/main" id="{C80496E9-22C4-7B7C-4D40-A7E24E057962}"/>
              </a:ext>
            </a:extLst>
          </p:cNvPr>
          <p:cNvGrpSpPr/>
          <p:nvPr/>
        </p:nvGrpSpPr>
        <p:grpSpPr>
          <a:xfrm>
            <a:off x="-10508889" y="-1"/>
            <a:ext cx="12192001" cy="6858000"/>
            <a:chOff x="0" y="0"/>
            <a:chExt cx="12192001" cy="6858000"/>
          </a:xfrm>
        </p:grpSpPr>
        <p:sp>
          <p:nvSpPr>
            <p:cNvPr id="31" name="Rectangle 30">
              <a:extLst>
                <a:ext uri="{FF2B5EF4-FFF2-40B4-BE49-F238E27FC236}">
                  <a16:creationId xmlns:a16="http://schemas.microsoft.com/office/drawing/2014/main" id="{47452D17-49CE-0E1C-5A67-AF7F461A0746}"/>
                </a:ext>
              </a:extLst>
            </p:cNvPr>
            <p:cNvSpPr/>
            <p:nvPr/>
          </p:nvSpPr>
          <p:spPr>
            <a:xfrm>
              <a:off x="0" y="0"/>
              <a:ext cx="12192001"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545D9D01-D8FF-0E34-F392-AC5AC1770AD0}"/>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TextBox 32">
              <a:extLst>
                <a:ext uri="{FF2B5EF4-FFF2-40B4-BE49-F238E27FC236}">
                  <a16:creationId xmlns:a16="http://schemas.microsoft.com/office/drawing/2014/main" id="{D9638DFC-FCF0-6347-DD8A-69B5C2BBC03B}"/>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ABSTRACT</a:t>
              </a:r>
            </a:p>
          </p:txBody>
        </p:sp>
      </p:grpSp>
      <p:grpSp>
        <p:nvGrpSpPr>
          <p:cNvPr id="34" name="Group 33">
            <a:extLst>
              <a:ext uri="{FF2B5EF4-FFF2-40B4-BE49-F238E27FC236}">
                <a16:creationId xmlns:a16="http://schemas.microsoft.com/office/drawing/2014/main" id="{29137C37-9DD8-3F05-477F-C3C54CD14B43}"/>
              </a:ext>
            </a:extLst>
          </p:cNvPr>
          <p:cNvGrpSpPr/>
          <p:nvPr/>
        </p:nvGrpSpPr>
        <p:grpSpPr>
          <a:xfrm>
            <a:off x="-10832056" y="-2"/>
            <a:ext cx="12192000" cy="6858000"/>
            <a:chOff x="1" y="0"/>
            <a:chExt cx="12192000" cy="6858000"/>
          </a:xfrm>
        </p:grpSpPr>
        <p:sp>
          <p:nvSpPr>
            <p:cNvPr id="35" name="Rectangle 34">
              <a:extLst>
                <a:ext uri="{FF2B5EF4-FFF2-40B4-BE49-F238E27FC236}">
                  <a16:creationId xmlns:a16="http://schemas.microsoft.com/office/drawing/2014/main" id="{60A8F54A-05A2-5BA3-256C-2B270F352666}"/>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0AAC1218-D585-28DC-6EB4-E2A4D6400D0B}"/>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TextBox 36">
              <a:extLst>
                <a:ext uri="{FF2B5EF4-FFF2-40B4-BE49-F238E27FC236}">
                  <a16:creationId xmlns:a16="http://schemas.microsoft.com/office/drawing/2014/main" id="{AAF37D78-A5BD-AC4C-DAF3-670E2C3E039F}"/>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DATASETS</a:t>
              </a:r>
            </a:p>
          </p:txBody>
        </p:sp>
      </p:grpSp>
      <p:grpSp>
        <p:nvGrpSpPr>
          <p:cNvPr id="38" name="Group 37">
            <a:extLst>
              <a:ext uri="{FF2B5EF4-FFF2-40B4-BE49-F238E27FC236}">
                <a16:creationId xmlns:a16="http://schemas.microsoft.com/office/drawing/2014/main" id="{B78C8322-B599-86DA-936B-57D9B0C4CB5F}"/>
              </a:ext>
            </a:extLst>
          </p:cNvPr>
          <p:cNvGrpSpPr/>
          <p:nvPr/>
        </p:nvGrpSpPr>
        <p:grpSpPr>
          <a:xfrm>
            <a:off x="-11183907" y="-6"/>
            <a:ext cx="12192000" cy="6858000"/>
            <a:chOff x="1" y="0"/>
            <a:chExt cx="12192000" cy="6858000"/>
          </a:xfrm>
        </p:grpSpPr>
        <p:sp>
          <p:nvSpPr>
            <p:cNvPr id="39" name="Rectangle 38">
              <a:extLst>
                <a:ext uri="{FF2B5EF4-FFF2-40B4-BE49-F238E27FC236}">
                  <a16:creationId xmlns:a16="http://schemas.microsoft.com/office/drawing/2014/main" id="{319C3A5C-815F-A3CC-828C-3B7FFA13D5E3}"/>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9CA4250D-2BCA-F392-248D-80C51122F93F}"/>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 name="TextBox 40">
              <a:extLst>
                <a:ext uri="{FF2B5EF4-FFF2-40B4-BE49-F238E27FC236}">
                  <a16:creationId xmlns:a16="http://schemas.microsoft.com/office/drawing/2014/main" id="{3563B420-072B-F5D1-DB7B-DB0F4D69A4EC}"/>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DEVELOPMENT</a:t>
              </a:r>
            </a:p>
          </p:txBody>
        </p:sp>
      </p:grpSp>
      <p:grpSp>
        <p:nvGrpSpPr>
          <p:cNvPr id="42" name="Group 41">
            <a:extLst>
              <a:ext uri="{FF2B5EF4-FFF2-40B4-BE49-F238E27FC236}">
                <a16:creationId xmlns:a16="http://schemas.microsoft.com/office/drawing/2014/main" id="{FA1A586F-8F24-A366-87CC-D01077F444A4}"/>
              </a:ext>
            </a:extLst>
          </p:cNvPr>
          <p:cNvGrpSpPr/>
          <p:nvPr/>
        </p:nvGrpSpPr>
        <p:grpSpPr>
          <a:xfrm>
            <a:off x="-11505649" y="-6"/>
            <a:ext cx="12192000" cy="6858000"/>
            <a:chOff x="1" y="0"/>
            <a:chExt cx="12192000" cy="6858000"/>
          </a:xfrm>
        </p:grpSpPr>
        <p:sp>
          <p:nvSpPr>
            <p:cNvPr id="43" name="Rectangle 42">
              <a:extLst>
                <a:ext uri="{FF2B5EF4-FFF2-40B4-BE49-F238E27FC236}">
                  <a16:creationId xmlns:a16="http://schemas.microsoft.com/office/drawing/2014/main" id="{E366CB0A-0594-9727-9E2E-D64A43D35C20}"/>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67E89027-A080-6A0C-D4DC-DD7204FBF525}"/>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TextBox 44">
              <a:extLst>
                <a:ext uri="{FF2B5EF4-FFF2-40B4-BE49-F238E27FC236}">
                  <a16:creationId xmlns:a16="http://schemas.microsoft.com/office/drawing/2014/main" id="{28970862-6F94-1584-E76C-675B7DE84544}"/>
                </a:ext>
              </a:extLst>
            </p:cNvPr>
            <p:cNvSpPr txBox="1"/>
            <p:nvPr/>
          </p:nvSpPr>
          <p:spPr>
            <a:xfrm rot="16200000">
              <a:off x="11241912" y="3267416"/>
              <a:ext cx="1577012"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OUTPUTS</a:t>
              </a:r>
            </a:p>
          </p:txBody>
        </p:sp>
      </p:grpSp>
      <p:grpSp>
        <p:nvGrpSpPr>
          <p:cNvPr id="46" name="Group 45">
            <a:extLst>
              <a:ext uri="{FF2B5EF4-FFF2-40B4-BE49-F238E27FC236}">
                <a16:creationId xmlns:a16="http://schemas.microsoft.com/office/drawing/2014/main" id="{1B2C9292-E19B-A699-6F19-FC46B330A3EE}"/>
              </a:ext>
            </a:extLst>
          </p:cNvPr>
          <p:cNvGrpSpPr/>
          <p:nvPr/>
        </p:nvGrpSpPr>
        <p:grpSpPr>
          <a:xfrm>
            <a:off x="-11871335" y="-10"/>
            <a:ext cx="12192000" cy="6858000"/>
            <a:chOff x="1" y="0"/>
            <a:chExt cx="12192000" cy="6858000"/>
          </a:xfrm>
        </p:grpSpPr>
        <p:sp>
          <p:nvSpPr>
            <p:cNvPr id="47" name="Rectangle 46">
              <a:extLst>
                <a:ext uri="{FF2B5EF4-FFF2-40B4-BE49-F238E27FC236}">
                  <a16:creationId xmlns:a16="http://schemas.microsoft.com/office/drawing/2014/main" id="{217A880C-9B81-7CFC-4297-D802182C2A64}"/>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21F56563-C33A-55DB-6CF2-DF00BFB5C5C8}"/>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TextBox 48">
              <a:extLst>
                <a:ext uri="{FF2B5EF4-FFF2-40B4-BE49-F238E27FC236}">
                  <a16:creationId xmlns:a16="http://schemas.microsoft.com/office/drawing/2014/main" id="{9F93AF7E-F1CE-0BAF-889F-1EF5AA498386}"/>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CONCLUSION</a:t>
              </a:r>
            </a:p>
          </p:txBody>
        </p:sp>
      </p:grpSp>
      <p:sp>
        <p:nvSpPr>
          <p:cNvPr id="2" name="Content Placeholder 2">
            <a:extLst>
              <a:ext uri="{FF2B5EF4-FFF2-40B4-BE49-F238E27FC236}">
                <a16:creationId xmlns:a16="http://schemas.microsoft.com/office/drawing/2014/main" id="{B4BCC1C6-45E6-B312-5545-CD2EED722F54}"/>
              </a:ext>
            </a:extLst>
          </p:cNvPr>
          <p:cNvSpPr txBox="1">
            <a:spLocks/>
          </p:cNvSpPr>
          <p:nvPr/>
        </p:nvSpPr>
        <p:spPr>
          <a:xfrm>
            <a:off x="2005515" y="650907"/>
            <a:ext cx="8305955" cy="555615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sz="2000" b="1" dirty="0">
                <a:latin typeface="Times New Roman" panose="02020603050405020304" pitchFamily="18" charset="0"/>
                <a:cs typeface="Times New Roman" panose="02020603050405020304" pitchFamily="18" charset="0"/>
              </a:rPr>
              <a:t>Applications</a:t>
            </a:r>
          </a:p>
          <a:p>
            <a:pPr algn="just">
              <a:buFont typeface="+mj-lt"/>
              <a:buAutoNum type="arabicPeriod"/>
            </a:pPr>
            <a:r>
              <a:rPr lang="en-US" sz="2000" dirty="0">
                <a:latin typeface="Times New Roman" panose="02020603050405020304" pitchFamily="18" charset="0"/>
                <a:cs typeface="Times New Roman" panose="02020603050405020304" pitchFamily="18" charset="0"/>
              </a:rPr>
              <a:t>Assisting ophthalmologists with preliminary screening.</a:t>
            </a:r>
          </a:p>
          <a:p>
            <a:pPr algn="just">
              <a:buFont typeface="+mj-lt"/>
              <a:buAutoNum type="arabicPeriod"/>
            </a:pPr>
            <a:r>
              <a:rPr lang="en-US" sz="2000" dirty="0">
                <a:latin typeface="Times New Roman" panose="02020603050405020304" pitchFamily="18" charset="0"/>
                <a:cs typeface="Times New Roman" panose="02020603050405020304" pitchFamily="18" charset="0"/>
              </a:rPr>
              <a:t>Reducing manual workload in diagnosing iris tumors.</a:t>
            </a:r>
          </a:p>
          <a:p>
            <a:pPr algn="just">
              <a:buFont typeface="+mj-lt"/>
              <a:buAutoNum type="arabicPeriod"/>
            </a:pPr>
            <a:r>
              <a:rPr lang="en-US" sz="2000" dirty="0">
                <a:latin typeface="Times New Roman" panose="02020603050405020304" pitchFamily="18" charset="0"/>
                <a:cs typeface="Times New Roman" panose="02020603050405020304" pitchFamily="18" charset="0"/>
              </a:rPr>
              <a:t>Providing a second-opinion tool for rural or under-resourced areas.</a:t>
            </a:r>
          </a:p>
          <a:p>
            <a:pPr algn="just"/>
            <a:r>
              <a:rPr lang="en-US" sz="2000" b="1" dirty="0">
                <a:latin typeface="Times New Roman" panose="02020603050405020304" pitchFamily="18" charset="0"/>
                <a:cs typeface="Times New Roman" panose="02020603050405020304" pitchFamily="18" charset="0"/>
              </a:rPr>
              <a:t>Expected Impact</a:t>
            </a:r>
          </a:p>
          <a:p>
            <a:pPr algn="just">
              <a:buFont typeface="+mj-lt"/>
              <a:buAutoNum type="arabicPeriod"/>
            </a:pPr>
            <a:r>
              <a:rPr lang="en-US" sz="2000" dirty="0">
                <a:latin typeface="Times New Roman" panose="02020603050405020304" pitchFamily="18" charset="0"/>
                <a:cs typeface="Times New Roman" panose="02020603050405020304" pitchFamily="18" charset="0"/>
              </a:rPr>
              <a:t>Improved accuracy and speed in iris tumor diagnosis.</a:t>
            </a:r>
          </a:p>
          <a:p>
            <a:pPr algn="just">
              <a:buFont typeface="+mj-lt"/>
              <a:buAutoNum type="arabicPeriod"/>
            </a:pPr>
            <a:r>
              <a:rPr lang="en-US" sz="2000" dirty="0">
                <a:latin typeface="Times New Roman" panose="02020603050405020304" pitchFamily="18" charset="0"/>
                <a:cs typeface="Times New Roman" panose="02020603050405020304" pitchFamily="18" charset="0"/>
              </a:rPr>
              <a:t>Enhanced early detection capabilities, reducing severe medical consequences.</a:t>
            </a:r>
          </a:p>
          <a:p>
            <a:pPr algn="just">
              <a:buFont typeface="+mj-lt"/>
              <a:buAutoNum type="arabicPeriod"/>
            </a:pPr>
            <a:r>
              <a:rPr lang="en-US" sz="2000" dirty="0">
                <a:latin typeface="Times New Roman" panose="02020603050405020304" pitchFamily="18" charset="0"/>
                <a:cs typeface="Times New Roman" panose="02020603050405020304" pitchFamily="18" charset="0"/>
              </a:rPr>
              <a:t>Greater accessibility to diagnostic tools for underserved populations.</a:t>
            </a:r>
          </a:p>
          <a:p>
            <a:pPr algn="just"/>
            <a:r>
              <a:rPr lang="en-US" sz="2000" b="1" dirty="0">
                <a:latin typeface="Times New Roman" panose="02020603050405020304" pitchFamily="18" charset="0"/>
                <a:cs typeface="Times New Roman" panose="02020603050405020304" pitchFamily="18" charset="0"/>
              </a:rPr>
              <a:t>Performance Metrics</a:t>
            </a:r>
            <a:r>
              <a:rPr lang="en-US" sz="2000" dirty="0">
                <a:latin typeface="Times New Roman" panose="02020603050405020304" pitchFamily="18" charset="0"/>
                <a:cs typeface="Times New Roman" panose="02020603050405020304" pitchFamily="18" charset="0"/>
              </a:rPr>
              <a:t>:</a:t>
            </a: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Accuracy</a:t>
            </a: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Precision</a:t>
            </a: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F1 Score</a:t>
            </a:r>
          </a:p>
          <a:p>
            <a:pPr algn="just"/>
            <a:endParaRPr lang="en-US" sz="2000" dirty="0">
              <a:latin typeface="Times New Roman" panose="02020603050405020304" pitchFamily="18" charset="0"/>
              <a:cs typeface="Times New Roman" panose="02020603050405020304" pitchFamily="18" charset="0"/>
            </a:endParaRPr>
          </a:p>
          <a:p>
            <a:pPr marL="285750" indent="-285750" algn="just">
              <a:buClr>
                <a:schemeClr val="accent2">
                  <a:lumMod val="75000"/>
                </a:schemeClr>
              </a:buClr>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algn="l">
              <a:buClr>
                <a:schemeClr val="accent2">
                  <a:lumMod val="75000"/>
                </a:schemeClr>
              </a:buClr>
            </a:pPr>
            <a:endParaRPr lang="en-US" sz="2000" dirty="0">
              <a:latin typeface="Tw Cen MT" panose="020B0602020104020603" pitchFamily="34" charset="0"/>
            </a:endParaRPr>
          </a:p>
        </p:txBody>
      </p:sp>
      <p:pic>
        <p:nvPicPr>
          <p:cNvPr id="20" name="Picture 19">
            <a:extLst>
              <a:ext uri="{FF2B5EF4-FFF2-40B4-BE49-F238E27FC236}">
                <a16:creationId xmlns:a16="http://schemas.microsoft.com/office/drawing/2014/main" id="{0BFE104C-D488-A45E-E5BC-2096059C2AE4}"/>
              </a:ext>
            </a:extLst>
          </p:cNvPr>
          <p:cNvPicPr>
            <a:picLocks noChangeAspect="1"/>
          </p:cNvPicPr>
          <p:nvPr/>
        </p:nvPicPr>
        <p:blipFill>
          <a:blip r:embed="rId2"/>
          <a:stretch>
            <a:fillRect/>
          </a:stretch>
        </p:blipFill>
        <p:spPr>
          <a:xfrm>
            <a:off x="9295457" y="3114290"/>
            <a:ext cx="3145809" cy="4224894"/>
          </a:xfrm>
          <a:prstGeom prst="rect">
            <a:avLst/>
          </a:prstGeom>
        </p:spPr>
      </p:pic>
      <p:grpSp>
        <p:nvGrpSpPr>
          <p:cNvPr id="21" name="Google Shape;2145;p76">
            <a:extLst>
              <a:ext uri="{FF2B5EF4-FFF2-40B4-BE49-F238E27FC236}">
                <a16:creationId xmlns:a16="http://schemas.microsoft.com/office/drawing/2014/main" id="{CFAA2557-69F0-4F9C-99B7-87015BFE53E4}"/>
              </a:ext>
            </a:extLst>
          </p:cNvPr>
          <p:cNvGrpSpPr/>
          <p:nvPr/>
        </p:nvGrpSpPr>
        <p:grpSpPr>
          <a:xfrm>
            <a:off x="9853451" y="2186303"/>
            <a:ext cx="2110656" cy="5691984"/>
            <a:chOff x="1248775" y="546400"/>
            <a:chExt cx="748725" cy="2019150"/>
          </a:xfrm>
        </p:grpSpPr>
        <p:sp>
          <p:nvSpPr>
            <p:cNvPr id="22" name="Google Shape;2146;p76">
              <a:extLst>
                <a:ext uri="{FF2B5EF4-FFF2-40B4-BE49-F238E27FC236}">
                  <a16:creationId xmlns:a16="http://schemas.microsoft.com/office/drawing/2014/main" id="{0A18587F-23A4-4D0F-4FB1-3713568FAC63}"/>
                </a:ext>
              </a:extLst>
            </p:cNvPr>
            <p:cNvSpPr/>
            <p:nvPr/>
          </p:nvSpPr>
          <p:spPr>
            <a:xfrm>
              <a:off x="1967475" y="2493125"/>
              <a:ext cx="23275" cy="11775"/>
            </a:xfrm>
            <a:custGeom>
              <a:avLst/>
              <a:gdLst/>
              <a:ahLst/>
              <a:cxnLst/>
              <a:rect l="l" t="t" r="r" b="b"/>
              <a:pathLst>
                <a:path w="931" h="471" fill="none" extrusionOk="0">
                  <a:moveTo>
                    <a:pt x="1" y="0"/>
                  </a:moveTo>
                  <a:lnTo>
                    <a:pt x="930" y="471"/>
                  </a:lnTo>
                </a:path>
              </a:pathLst>
            </a:custGeom>
            <a:noFill/>
            <a:ln w="5750" cap="flat" cmpd="sng">
              <a:solidFill>
                <a:srgbClr val="FFFFFF"/>
              </a:solidFill>
              <a:prstDash val="solid"/>
              <a:miter lim="115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47;p76">
              <a:extLst>
                <a:ext uri="{FF2B5EF4-FFF2-40B4-BE49-F238E27FC236}">
                  <a16:creationId xmlns:a16="http://schemas.microsoft.com/office/drawing/2014/main" id="{69404F9C-E0D4-B485-9AAE-1F409DC85DC4}"/>
                </a:ext>
              </a:extLst>
            </p:cNvPr>
            <p:cNvSpPr/>
            <p:nvPr/>
          </p:nvSpPr>
          <p:spPr>
            <a:xfrm>
              <a:off x="1485925" y="694025"/>
              <a:ext cx="340825" cy="371425"/>
            </a:xfrm>
            <a:custGeom>
              <a:avLst/>
              <a:gdLst/>
              <a:ahLst/>
              <a:cxnLst/>
              <a:rect l="l" t="t" r="r" b="b"/>
              <a:pathLst>
                <a:path w="13633" h="14857" extrusionOk="0">
                  <a:moveTo>
                    <a:pt x="6411" y="0"/>
                  </a:moveTo>
                  <a:lnTo>
                    <a:pt x="6411" y="8"/>
                  </a:lnTo>
                  <a:lnTo>
                    <a:pt x="2690" y="142"/>
                  </a:lnTo>
                  <a:cubicBezTo>
                    <a:pt x="2690" y="142"/>
                    <a:pt x="3051" y="2805"/>
                    <a:pt x="2002" y="3589"/>
                  </a:cubicBezTo>
                  <a:cubicBezTo>
                    <a:pt x="954" y="4373"/>
                    <a:pt x="1702" y="5033"/>
                    <a:pt x="2360" y="5612"/>
                  </a:cubicBezTo>
                  <a:cubicBezTo>
                    <a:pt x="2875" y="6064"/>
                    <a:pt x="1568" y="6613"/>
                    <a:pt x="622" y="8122"/>
                  </a:cubicBezTo>
                  <a:cubicBezTo>
                    <a:pt x="65" y="9007"/>
                    <a:pt x="0" y="10124"/>
                    <a:pt x="436" y="11075"/>
                  </a:cubicBezTo>
                  <a:cubicBezTo>
                    <a:pt x="1149" y="12626"/>
                    <a:pt x="2865" y="14857"/>
                    <a:pt x="6854" y="14857"/>
                  </a:cubicBezTo>
                  <a:cubicBezTo>
                    <a:pt x="11081" y="14857"/>
                    <a:pt x="12679" y="12566"/>
                    <a:pt x="13278" y="11013"/>
                  </a:cubicBezTo>
                  <a:cubicBezTo>
                    <a:pt x="13633" y="10093"/>
                    <a:pt x="13536" y="9060"/>
                    <a:pt x="13027" y="8216"/>
                  </a:cubicBezTo>
                  <a:cubicBezTo>
                    <a:pt x="12076" y="6635"/>
                    <a:pt x="10706" y="6074"/>
                    <a:pt x="11232" y="5612"/>
                  </a:cubicBezTo>
                  <a:cubicBezTo>
                    <a:pt x="11889" y="5033"/>
                    <a:pt x="12638" y="4373"/>
                    <a:pt x="11589" y="3589"/>
                  </a:cubicBezTo>
                  <a:cubicBezTo>
                    <a:pt x="10540" y="2805"/>
                    <a:pt x="10901" y="142"/>
                    <a:pt x="10901" y="142"/>
                  </a:cubicBezTo>
                  <a:lnTo>
                    <a:pt x="6796" y="8"/>
                  </a:lnTo>
                  <a:lnTo>
                    <a:pt x="6796" y="0"/>
                  </a:lnTo>
                  <a:lnTo>
                    <a:pt x="6700" y="4"/>
                  </a:lnTo>
                  <a:lnTo>
                    <a:pt x="6411" y="0"/>
                  </a:lnTo>
                  <a:close/>
                </a:path>
              </a:pathLst>
            </a:custGeom>
            <a:solidFill>
              <a:srgbClr val="E05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48;p76">
              <a:extLst>
                <a:ext uri="{FF2B5EF4-FFF2-40B4-BE49-F238E27FC236}">
                  <a16:creationId xmlns:a16="http://schemas.microsoft.com/office/drawing/2014/main" id="{46B89343-3BAC-3B1C-7FC6-B4047FEA196E}"/>
                </a:ext>
              </a:extLst>
            </p:cNvPr>
            <p:cNvSpPr/>
            <p:nvPr/>
          </p:nvSpPr>
          <p:spPr>
            <a:xfrm>
              <a:off x="1711675" y="2449350"/>
              <a:ext cx="241225" cy="116200"/>
            </a:xfrm>
            <a:custGeom>
              <a:avLst/>
              <a:gdLst/>
              <a:ahLst/>
              <a:cxnLst/>
              <a:rect l="l" t="t" r="r" b="b"/>
              <a:pathLst>
                <a:path w="9649" h="4648" extrusionOk="0">
                  <a:moveTo>
                    <a:pt x="702" y="1"/>
                  </a:moveTo>
                  <a:cubicBezTo>
                    <a:pt x="653" y="1"/>
                    <a:pt x="0" y="25"/>
                    <a:pt x="33" y="1320"/>
                  </a:cubicBezTo>
                  <a:cubicBezTo>
                    <a:pt x="66" y="2664"/>
                    <a:pt x="33" y="4647"/>
                    <a:pt x="33" y="4647"/>
                  </a:cubicBezTo>
                  <a:lnTo>
                    <a:pt x="705" y="4647"/>
                  </a:lnTo>
                  <a:lnTo>
                    <a:pt x="705" y="2324"/>
                  </a:lnTo>
                  <a:lnTo>
                    <a:pt x="2721" y="4647"/>
                  </a:lnTo>
                  <a:lnTo>
                    <a:pt x="9648" y="4647"/>
                  </a:lnTo>
                  <a:cubicBezTo>
                    <a:pt x="9648" y="4647"/>
                    <a:pt x="9288" y="3403"/>
                    <a:pt x="6142" y="3403"/>
                  </a:cubicBezTo>
                  <a:cubicBezTo>
                    <a:pt x="6101" y="3403"/>
                    <a:pt x="6059" y="3403"/>
                    <a:pt x="6017" y="3404"/>
                  </a:cubicBezTo>
                  <a:lnTo>
                    <a:pt x="705" y="1"/>
                  </a:lnTo>
                  <a:cubicBezTo>
                    <a:pt x="705" y="1"/>
                    <a:pt x="704" y="1"/>
                    <a:pt x="7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49;p76">
              <a:extLst>
                <a:ext uri="{FF2B5EF4-FFF2-40B4-BE49-F238E27FC236}">
                  <a16:creationId xmlns:a16="http://schemas.microsoft.com/office/drawing/2014/main" id="{852A8849-998D-5D8B-8C34-B262D8F9B31B}"/>
                </a:ext>
              </a:extLst>
            </p:cNvPr>
            <p:cNvSpPr/>
            <p:nvPr/>
          </p:nvSpPr>
          <p:spPr>
            <a:xfrm>
              <a:off x="1729300" y="2337400"/>
              <a:ext cx="140150" cy="197775"/>
            </a:xfrm>
            <a:custGeom>
              <a:avLst/>
              <a:gdLst/>
              <a:ahLst/>
              <a:cxnLst/>
              <a:rect l="l" t="t" r="r" b="b"/>
              <a:pathLst>
                <a:path w="5606" h="7911" extrusionOk="0">
                  <a:moveTo>
                    <a:pt x="2803" y="0"/>
                  </a:moveTo>
                  <a:lnTo>
                    <a:pt x="0" y="624"/>
                  </a:lnTo>
                  <a:lnTo>
                    <a:pt x="0" y="4479"/>
                  </a:lnTo>
                  <a:cubicBezTo>
                    <a:pt x="483" y="5520"/>
                    <a:pt x="1442" y="6518"/>
                    <a:pt x="2154" y="7166"/>
                  </a:cubicBezTo>
                  <a:cubicBezTo>
                    <a:pt x="2682" y="7646"/>
                    <a:pt x="3368" y="7911"/>
                    <a:pt x="4081" y="7911"/>
                  </a:cubicBezTo>
                  <a:lnTo>
                    <a:pt x="5605" y="7911"/>
                  </a:lnTo>
                  <a:lnTo>
                    <a:pt x="2292" y="4479"/>
                  </a:lnTo>
                  <a:lnTo>
                    <a:pt x="2803" y="0"/>
                  </a:lnTo>
                  <a:close/>
                </a:path>
              </a:pathLst>
            </a:custGeom>
            <a:solidFill>
              <a:srgbClr val="EAB1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50;p76">
              <a:extLst>
                <a:ext uri="{FF2B5EF4-FFF2-40B4-BE49-F238E27FC236}">
                  <a16:creationId xmlns:a16="http://schemas.microsoft.com/office/drawing/2014/main" id="{0FF692AE-CF4A-7799-4009-A51F7D18390D}"/>
                </a:ext>
              </a:extLst>
            </p:cNvPr>
            <p:cNvSpPr/>
            <p:nvPr/>
          </p:nvSpPr>
          <p:spPr>
            <a:xfrm>
              <a:off x="1659850" y="1297325"/>
              <a:ext cx="212875" cy="1115500"/>
            </a:xfrm>
            <a:custGeom>
              <a:avLst/>
              <a:gdLst/>
              <a:ahLst/>
              <a:cxnLst/>
              <a:rect l="l" t="t" r="r" b="b"/>
              <a:pathLst>
                <a:path w="8515" h="44620" extrusionOk="0">
                  <a:moveTo>
                    <a:pt x="0" y="0"/>
                  </a:moveTo>
                  <a:lnTo>
                    <a:pt x="2359" y="44619"/>
                  </a:lnTo>
                  <a:lnTo>
                    <a:pt x="5952" y="44619"/>
                  </a:lnTo>
                  <a:lnTo>
                    <a:pt x="7090" y="19250"/>
                  </a:lnTo>
                  <a:cubicBezTo>
                    <a:pt x="8514" y="5241"/>
                    <a:pt x="4093" y="0"/>
                    <a:pt x="4093" y="0"/>
                  </a:cubicBezTo>
                  <a:close/>
                </a:path>
              </a:pathLst>
            </a:cu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151;p76">
              <a:extLst>
                <a:ext uri="{FF2B5EF4-FFF2-40B4-BE49-F238E27FC236}">
                  <a16:creationId xmlns:a16="http://schemas.microsoft.com/office/drawing/2014/main" id="{2BF2CCC1-EDAB-B0CB-03A0-4AFEEB9335BD}"/>
                </a:ext>
              </a:extLst>
            </p:cNvPr>
            <p:cNvSpPr/>
            <p:nvPr/>
          </p:nvSpPr>
          <p:spPr>
            <a:xfrm>
              <a:off x="1462525" y="2459400"/>
              <a:ext cx="169850" cy="105825"/>
            </a:xfrm>
            <a:custGeom>
              <a:avLst/>
              <a:gdLst/>
              <a:ahLst/>
              <a:cxnLst/>
              <a:rect l="l" t="t" r="r" b="b"/>
              <a:pathLst>
                <a:path w="6794" h="4233" extrusionOk="0">
                  <a:moveTo>
                    <a:pt x="6207" y="0"/>
                  </a:moveTo>
                  <a:cubicBezTo>
                    <a:pt x="6206" y="0"/>
                    <a:pt x="6206" y="0"/>
                    <a:pt x="6206" y="0"/>
                  </a:cubicBezTo>
                  <a:lnTo>
                    <a:pt x="2181" y="2559"/>
                  </a:lnTo>
                  <a:cubicBezTo>
                    <a:pt x="0" y="3103"/>
                    <a:pt x="287" y="4233"/>
                    <a:pt x="287" y="4233"/>
                  </a:cubicBezTo>
                  <a:lnTo>
                    <a:pt x="5574" y="4233"/>
                  </a:lnTo>
                  <a:lnTo>
                    <a:pt x="6219" y="2559"/>
                  </a:lnTo>
                  <a:lnTo>
                    <a:pt x="6219" y="4233"/>
                  </a:lnTo>
                  <a:lnTo>
                    <a:pt x="6794" y="4233"/>
                  </a:lnTo>
                  <a:lnTo>
                    <a:pt x="6794" y="1834"/>
                  </a:lnTo>
                  <a:cubicBezTo>
                    <a:pt x="6685" y="22"/>
                    <a:pt x="6229" y="0"/>
                    <a:pt x="6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52;p76">
              <a:extLst>
                <a:ext uri="{FF2B5EF4-FFF2-40B4-BE49-F238E27FC236}">
                  <a16:creationId xmlns:a16="http://schemas.microsoft.com/office/drawing/2014/main" id="{D5720FC2-C8AF-CE9F-4D73-BE52712777E9}"/>
                </a:ext>
              </a:extLst>
            </p:cNvPr>
            <p:cNvSpPr/>
            <p:nvPr/>
          </p:nvSpPr>
          <p:spPr>
            <a:xfrm>
              <a:off x="1559750" y="2292125"/>
              <a:ext cx="73975" cy="167300"/>
            </a:xfrm>
            <a:custGeom>
              <a:avLst/>
              <a:gdLst/>
              <a:ahLst/>
              <a:cxnLst/>
              <a:rect l="l" t="t" r="r" b="b"/>
              <a:pathLst>
                <a:path w="2959" h="6692" extrusionOk="0">
                  <a:moveTo>
                    <a:pt x="0" y="1"/>
                  </a:moveTo>
                  <a:lnTo>
                    <a:pt x="199" y="6691"/>
                  </a:lnTo>
                  <a:lnTo>
                    <a:pt x="2317" y="6691"/>
                  </a:lnTo>
                  <a:lnTo>
                    <a:pt x="2958" y="436"/>
                  </a:lnTo>
                  <a:lnTo>
                    <a:pt x="0" y="1"/>
                  </a:lnTo>
                  <a:close/>
                </a:path>
              </a:pathLst>
            </a:custGeom>
            <a:solidFill>
              <a:srgbClr val="EAB1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53;p76">
              <a:extLst>
                <a:ext uri="{FF2B5EF4-FFF2-40B4-BE49-F238E27FC236}">
                  <a16:creationId xmlns:a16="http://schemas.microsoft.com/office/drawing/2014/main" id="{9F345B32-A549-13F3-4CA2-6699D2E283CF}"/>
                </a:ext>
              </a:extLst>
            </p:cNvPr>
            <p:cNvSpPr/>
            <p:nvPr/>
          </p:nvSpPr>
          <p:spPr>
            <a:xfrm>
              <a:off x="1517000" y="2436275"/>
              <a:ext cx="101550" cy="87100"/>
            </a:xfrm>
            <a:custGeom>
              <a:avLst/>
              <a:gdLst/>
              <a:ahLst/>
              <a:cxnLst/>
              <a:rect l="l" t="t" r="r" b="b"/>
              <a:pathLst>
                <a:path w="4062" h="3484" extrusionOk="0">
                  <a:moveTo>
                    <a:pt x="2020" y="1"/>
                  </a:moveTo>
                  <a:lnTo>
                    <a:pt x="1" y="3484"/>
                  </a:lnTo>
                  <a:lnTo>
                    <a:pt x="2100" y="3484"/>
                  </a:lnTo>
                  <a:cubicBezTo>
                    <a:pt x="3187" y="3484"/>
                    <a:pt x="4062" y="2590"/>
                    <a:pt x="4038" y="1503"/>
                  </a:cubicBezTo>
                  <a:lnTo>
                    <a:pt x="4027" y="925"/>
                  </a:lnTo>
                  <a:lnTo>
                    <a:pt x="2020" y="1"/>
                  </a:lnTo>
                  <a:close/>
                </a:path>
              </a:pathLst>
            </a:custGeom>
            <a:solidFill>
              <a:srgbClr val="EAB1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54;p76">
              <a:extLst>
                <a:ext uri="{FF2B5EF4-FFF2-40B4-BE49-F238E27FC236}">
                  <a16:creationId xmlns:a16="http://schemas.microsoft.com/office/drawing/2014/main" id="{F74D6E48-2039-97D7-EF9C-EEDB87B8F832}"/>
                </a:ext>
              </a:extLst>
            </p:cNvPr>
            <p:cNvSpPr/>
            <p:nvPr/>
          </p:nvSpPr>
          <p:spPr>
            <a:xfrm>
              <a:off x="1469175" y="1297325"/>
              <a:ext cx="233975" cy="1115500"/>
            </a:xfrm>
            <a:custGeom>
              <a:avLst/>
              <a:gdLst/>
              <a:ahLst/>
              <a:cxnLst/>
              <a:rect l="l" t="t" r="r" b="b"/>
              <a:pathLst>
                <a:path w="9359" h="44620" extrusionOk="0">
                  <a:moveTo>
                    <a:pt x="3868" y="0"/>
                  </a:moveTo>
                  <a:cubicBezTo>
                    <a:pt x="3868" y="0"/>
                    <a:pt x="1" y="4935"/>
                    <a:pt x="1425" y="18943"/>
                  </a:cubicBezTo>
                  <a:lnTo>
                    <a:pt x="3010" y="44619"/>
                  </a:lnTo>
                  <a:lnTo>
                    <a:pt x="6996" y="44619"/>
                  </a:lnTo>
                  <a:lnTo>
                    <a:pt x="9358" y="0"/>
                  </a:lnTo>
                  <a:close/>
                </a:path>
              </a:pathLst>
            </a:cu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2155;p76">
              <a:extLst>
                <a:ext uri="{FF2B5EF4-FFF2-40B4-BE49-F238E27FC236}">
                  <a16:creationId xmlns:a16="http://schemas.microsoft.com/office/drawing/2014/main" id="{BC339AD1-FBE5-81F2-295B-A9DA4B94D28E}"/>
                </a:ext>
              </a:extLst>
            </p:cNvPr>
            <p:cNvSpPr/>
            <p:nvPr/>
          </p:nvSpPr>
          <p:spPr>
            <a:xfrm>
              <a:off x="1681025" y="1511675"/>
              <a:ext cx="61500" cy="202900"/>
            </a:xfrm>
            <a:custGeom>
              <a:avLst/>
              <a:gdLst/>
              <a:ahLst/>
              <a:cxnLst/>
              <a:rect l="l" t="t" r="r" b="b"/>
              <a:pathLst>
                <a:path w="2460" h="8116" fill="none" extrusionOk="0">
                  <a:moveTo>
                    <a:pt x="2459" y="1"/>
                  </a:moveTo>
                  <a:lnTo>
                    <a:pt x="302" y="1942"/>
                  </a:lnTo>
                  <a:lnTo>
                    <a:pt x="0" y="8115"/>
                  </a:lnTo>
                </a:path>
              </a:pathLst>
            </a:custGeom>
            <a:solidFill>
              <a:schemeClr val="dk1"/>
            </a:solidFill>
            <a:ln w="4175" cap="rnd" cmpd="sng">
              <a:solidFill>
                <a:srgbClr val="17171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56;p76">
              <a:extLst>
                <a:ext uri="{FF2B5EF4-FFF2-40B4-BE49-F238E27FC236}">
                  <a16:creationId xmlns:a16="http://schemas.microsoft.com/office/drawing/2014/main" id="{F435B2AF-E772-9F25-C122-C3110D3A641D}"/>
                </a:ext>
              </a:extLst>
            </p:cNvPr>
            <p:cNvSpPr/>
            <p:nvPr/>
          </p:nvSpPr>
          <p:spPr>
            <a:xfrm>
              <a:off x="1520900" y="692350"/>
              <a:ext cx="58125" cy="58625"/>
            </a:xfrm>
            <a:custGeom>
              <a:avLst/>
              <a:gdLst/>
              <a:ahLst/>
              <a:cxnLst/>
              <a:rect l="l" t="t" r="r" b="b"/>
              <a:pathLst>
                <a:path w="2325" h="2345" extrusionOk="0">
                  <a:moveTo>
                    <a:pt x="1196" y="0"/>
                  </a:moveTo>
                  <a:cubicBezTo>
                    <a:pt x="1005" y="0"/>
                    <a:pt x="794" y="73"/>
                    <a:pt x="609" y="307"/>
                  </a:cubicBezTo>
                  <a:cubicBezTo>
                    <a:pt x="1" y="1075"/>
                    <a:pt x="740" y="2345"/>
                    <a:pt x="1651" y="2345"/>
                  </a:cubicBezTo>
                  <a:cubicBezTo>
                    <a:pt x="1871" y="2345"/>
                    <a:pt x="2101" y="2271"/>
                    <a:pt x="2325" y="2098"/>
                  </a:cubicBezTo>
                  <a:lnTo>
                    <a:pt x="1786" y="208"/>
                  </a:lnTo>
                  <a:cubicBezTo>
                    <a:pt x="1786" y="208"/>
                    <a:pt x="1519" y="0"/>
                    <a:pt x="1196" y="0"/>
                  </a:cubicBezTo>
                  <a:close/>
                </a:path>
              </a:pathLst>
            </a:custGeom>
            <a:solidFill>
              <a:srgbClr val="E6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57;p76">
              <a:extLst>
                <a:ext uri="{FF2B5EF4-FFF2-40B4-BE49-F238E27FC236}">
                  <a16:creationId xmlns:a16="http://schemas.microsoft.com/office/drawing/2014/main" id="{E08360C8-308A-41A6-25DB-3C3A58652858}"/>
                </a:ext>
              </a:extLst>
            </p:cNvPr>
            <p:cNvSpPr/>
            <p:nvPr/>
          </p:nvSpPr>
          <p:spPr>
            <a:xfrm>
              <a:off x="1548325" y="710550"/>
              <a:ext cx="19825" cy="20050"/>
            </a:xfrm>
            <a:custGeom>
              <a:avLst/>
              <a:gdLst/>
              <a:ahLst/>
              <a:cxnLst/>
              <a:rect l="l" t="t" r="r" b="b"/>
              <a:pathLst>
                <a:path w="793" h="802" fill="none" extrusionOk="0">
                  <a:moveTo>
                    <a:pt x="0" y="120"/>
                  </a:moveTo>
                  <a:cubicBezTo>
                    <a:pt x="0" y="120"/>
                    <a:pt x="381" y="0"/>
                    <a:pt x="793" y="802"/>
                  </a:cubicBezTo>
                </a:path>
              </a:pathLst>
            </a:custGeom>
            <a:solidFill>
              <a:schemeClr val="dk1"/>
            </a:solidFill>
            <a:ln w="2875" cap="rnd" cmpd="sng">
              <a:solidFill>
                <a:srgbClr val="1D000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58;p76">
              <a:extLst>
                <a:ext uri="{FF2B5EF4-FFF2-40B4-BE49-F238E27FC236}">
                  <a16:creationId xmlns:a16="http://schemas.microsoft.com/office/drawing/2014/main" id="{49BC46DF-2282-97B8-AC6F-7192BE2EA1B4}"/>
                </a:ext>
              </a:extLst>
            </p:cNvPr>
            <p:cNvSpPr/>
            <p:nvPr/>
          </p:nvSpPr>
          <p:spPr>
            <a:xfrm>
              <a:off x="1734375" y="692350"/>
              <a:ext cx="58125" cy="58625"/>
            </a:xfrm>
            <a:custGeom>
              <a:avLst/>
              <a:gdLst/>
              <a:ahLst/>
              <a:cxnLst/>
              <a:rect l="l" t="t" r="r" b="b"/>
              <a:pathLst>
                <a:path w="2325" h="2345" extrusionOk="0">
                  <a:moveTo>
                    <a:pt x="1129" y="0"/>
                  </a:moveTo>
                  <a:cubicBezTo>
                    <a:pt x="806" y="0"/>
                    <a:pt x="539" y="208"/>
                    <a:pt x="539" y="208"/>
                  </a:cubicBezTo>
                  <a:lnTo>
                    <a:pt x="0" y="2098"/>
                  </a:lnTo>
                  <a:cubicBezTo>
                    <a:pt x="224" y="2271"/>
                    <a:pt x="454" y="2345"/>
                    <a:pt x="674" y="2345"/>
                  </a:cubicBezTo>
                  <a:cubicBezTo>
                    <a:pt x="1585" y="2345"/>
                    <a:pt x="2324" y="1075"/>
                    <a:pt x="1716" y="307"/>
                  </a:cubicBezTo>
                  <a:cubicBezTo>
                    <a:pt x="1531" y="73"/>
                    <a:pt x="1320" y="0"/>
                    <a:pt x="1129" y="0"/>
                  </a:cubicBezTo>
                  <a:close/>
                </a:path>
              </a:pathLst>
            </a:custGeom>
            <a:solidFill>
              <a:srgbClr val="E6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59;p76">
              <a:extLst>
                <a:ext uri="{FF2B5EF4-FFF2-40B4-BE49-F238E27FC236}">
                  <a16:creationId xmlns:a16="http://schemas.microsoft.com/office/drawing/2014/main" id="{AFD904CE-FE60-8A8E-E9F7-033E7FD619EE}"/>
                </a:ext>
              </a:extLst>
            </p:cNvPr>
            <p:cNvSpPr/>
            <p:nvPr/>
          </p:nvSpPr>
          <p:spPr>
            <a:xfrm>
              <a:off x="1745250" y="710550"/>
              <a:ext cx="19800" cy="20050"/>
            </a:xfrm>
            <a:custGeom>
              <a:avLst/>
              <a:gdLst/>
              <a:ahLst/>
              <a:cxnLst/>
              <a:rect l="l" t="t" r="r" b="b"/>
              <a:pathLst>
                <a:path w="792" h="802" fill="none" extrusionOk="0">
                  <a:moveTo>
                    <a:pt x="791" y="120"/>
                  </a:moveTo>
                  <a:cubicBezTo>
                    <a:pt x="791" y="120"/>
                    <a:pt x="412" y="0"/>
                    <a:pt x="0" y="802"/>
                  </a:cubicBezTo>
                </a:path>
              </a:pathLst>
            </a:custGeom>
            <a:solidFill>
              <a:schemeClr val="dk1"/>
            </a:solidFill>
            <a:ln w="2875" cap="rnd" cmpd="sng">
              <a:solidFill>
                <a:srgbClr val="1D000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60;p76">
              <a:extLst>
                <a:ext uri="{FF2B5EF4-FFF2-40B4-BE49-F238E27FC236}">
                  <a16:creationId xmlns:a16="http://schemas.microsoft.com/office/drawing/2014/main" id="{95433030-BA85-D986-4DCE-F3C497C5B658}"/>
                </a:ext>
              </a:extLst>
            </p:cNvPr>
            <p:cNvSpPr/>
            <p:nvPr/>
          </p:nvSpPr>
          <p:spPr>
            <a:xfrm>
              <a:off x="1548500" y="546400"/>
              <a:ext cx="217575" cy="212175"/>
            </a:xfrm>
            <a:custGeom>
              <a:avLst/>
              <a:gdLst/>
              <a:ahLst/>
              <a:cxnLst/>
              <a:rect l="l" t="t" r="r" b="b"/>
              <a:pathLst>
                <a:path w="8703" h="8487" extrusionOk="0">
                  <a:moveTo>
                    <a:pt x="4351" y="0"/>
                  </a:moveTo>
                  <a:cubicBezTo>
                    <a:pt x="1949" y="0"/>
                    <a:pt x="0" y="1900"/>
                    <a:pt x="0" y="4243"/>
                  </a:cubicBezTo>
                  <a:cubicBezTo>
                    <a:pt x="0" y="6586"/>
                    <a:pt x="1949" y="8486"/>
                    <a:pt x="4351" y="8486"/>
                  </a:cubicBezTo>
                  <a:cubicBezTo>
                    <a:pt x="6755" y="8486"/>
                    <a:pt x="8702" y="6586"/>
                    <a:pt x="8702" y="4243"/>
                  </a:cubicBezTo>
                  <a:cubicBezTo>
                    <a:pt x="8702" y="1900"/>
                    <a:pt x="6755" y="0"/>
                    <a:pt x="4351" y="0"/>
                  </a:cubicBezTo>
                  <a:close/>
                </a:path>
              </a:pathLst>
            </a:custGeom>
            <a:solidFill>
              <a:srgbClr val="E05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61;p76">
              <a:extLst>
                <a:ext uri="{FF2B5EF4-FFF2-40B4-BE49-F238E27FC236}">
                  <a16:creationId xmlns:a16="http://schemas.microsoft.com/office/drawing/2014/main" id="{6203424F-AE32-03F4-0438-A95090429632}"/>
                </a:ext>
              </a:extLst>
            </p:cNvPr>
            <p:cNvSpPr/>
            <p:nvPr/>
          </p:nvSpPr>
          <p:spPr>
            <a:xfrm>
              <a:off x="1614000" y="792500"/>
              <a:ext cx="78775" cy="95300"/>
            </a:xfrm>
            <a:custGeom>
              <a:avLst/>
              <a:gdLst/>
              <a:ahLst/>
              <a:cxnLst/>
              <a:rect l="l" t="t" r="r" b="b"/>
              <a:pathLst>
                <a:path w="3151" h="3812" extrusionOk="0">
                  <a:moveTo>
                    <a:pt x="2795" y="0"/>
                  </a:moveTo>
                  <a:lnTo>
                    <a:pt x="362" y="49"/>
                  </a:lnTo>
                  <a:lnTo>
                    <a:pt x="1" y="3812"/>
                  </a:lnTo>
                  <a:lnTo>
                    <a:pt x="3151" y="3812"/>
                  </a:lnTo>
                  <a:lnTo>
                    <a:pt x="2795" y="0"/>
                  </a:lnTo>
                  <a:close/>
                </a:path>
              </a:pathLst>
            </a:custGeom>
            <a:solidFill>
              <a:srgbClr val="E6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62;p76">
              <a:extLst>
                <a:ext uri="{FF2B5EF4-FFF2-40B4-BE49-F238E27FC236}">
                  <a16:creationId xmlns:a16="http://schemas.microsoft.com/office/drawing/2014/main" id="{ED3E314C-3830-B400-202E-23E0B256DC6B}"/>
                </a:ext>
              </a:extLst>
            </p:cNvPr>
            <p:cNvSpPr/>
            <p:nvPr/>
          </p:nvSpPr>
          <p:spPr>
            <a:xfrm>
              <a:off x="1628425" y="792500"/>
              <a:ext cx="60400" cy="52700"/>
            </a:xfrm>
            <a:custGeom>
              <a:avLst/>
              <a:gdLst/>
              <a:ahLst/>
              <a:cxnLst/>
              <a:rect l="l" t="t" r="r" b="b"/>
              <a:pathLst>
                <a:path w="2416" h="2108" extrusionOk="0">
                  <a:moveTo>
                    <a:pt x="2218" y="0"/>
                  </a:moveTo>
                  <a:lnTo>
                    <a:pt x="0" y="352"/>
                  </a:lnTo>
                  <a:cubicBezTo>
                    <a:pt x="96" y="407"/>
                    <a:pt x="2415" y="2108"/>
                    <a:pt x="2415" y="2108"/>
                  </a:cubicBezTo>
                  <a:lnTo>
                    <a:pt x="2218" y="0"/>
                  </a:lnTo>
                  <a:close/>
                </a:path>
              </a:pathLst>
            </a:custGeom>
            <a:solidFill>
              <a:srgbClr val="ED6C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63;p76">
              <a:extLst>
                <a:ext uri="{FF2B5EF4-FFF2-40B4-BE49-F238E27FC236}">
                  <a16:creationId xmlns:a16="http://schemas.microsoft.com/office/drawing/2014/main" id="{9CD222F2-C6C7-23AB-342B-747FE3D4974B}"/>
                </a:ext>
              </a:extLst>
            </p:cNvPr>
            <p:cNvSpPr/>
            <p:nvPr/>
          </p:nvSpPr>
          <p:spPr>
            <a:xfrm>
              <a:off x="1561275" y="570800"/>
              <a:ext cx="200025" cy="237525"/>
            </a:xfrm>
            <a:custGeom>
              <a:avLst/>
              <a:gdLst/>
              <a:ahLst/>
              <a:cxnLst/>
              <a:rect l="l" t="t" r="r" b="b"/>
              <a:pathLst>
                <a:path w="8001" h="9501" extrusionOk="0">
                  <a:moveTo>
                    <a:pt x="3823" y="1"/>
                  </a:moveTo>
                  <a:cubicBezTo>
                    <a:pt x="430" y="1"/>
                    <a:pt x="1" y="2947"/>
                    <a:pt x="1" y="2947"/>
                  </a:cubicBezTo>
                  <a:cubicBezTo>
                    <a:pt x="1" y="2947"/>
                    <a:pt x="23" y="9501"/>
                    <a:pt x="3691" y="9501"/>
                  </a:cubicBezTo>
                  <a:cubicBezTo>
                    <a:pt x="8001" y="9501"/>
                    <a:pt x="7548" y="2950"/>
                    <a:pt x="7548" y="2950"/>
                  </a:cubicBezTo>
                  <a:cubicBezTo>
                    <a:pt x="7548" y="2950"/>
                    <a:pt x="7524" y="1"/>
                    <a:pt x="3823" y="1"/>
                  </a:cubicBezTo>
                  <a:close/>
                </a:path>
              </a:pathLst>
            </a:custGeom>
            <a:solidFill>
              <a:srgbClr val="E6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164;p76">
              <a:extLst>
                <a:ext uri="{FF2B5EF4-FFF2-40B4-BE49-F238E27FC236}">
                  <a16:creationId xmlns:a16="http://schemas.microsoft.com/office/drawing/2014/main" id="{C2A750AC-11AD-0185-C798-5792D8947425}"/>
                </a:ext>
              </a:extLst>
            </p:cNvPr>
            <p:cNvSpPr/>
            <p:nvPr/>
          </p:nvSpPr>
          <p:spPr>
            <a:xfrm>
              <a:off x="1608800" y="694025"/>
              <a:ext cx="15750" cy="15725"/>
            </a:xfrm>
            <a:custGeom>
              <a:avLst/>
              <a:gdLst/>
              <a:ahLst/>
              <a:cxnLst/>
              <a:rect l="l" t="t" r="r" b="b"/>
              <a:pathLst>
                <a:path w="630" h="629" extrusionOk="0">
                  <a:moveTo>
                    <a:pt x="315" y="0"/>
                  </a:moveTo>
                  <a:cubicBezTo>
                    <a:pt x="141" y="0"/>
                    <a:pt x="1" y="142"/>
                    <a:pt x="1" y="315"/>
                  </a:cubicBezTo>
                  <a:cubicBezTo>
                    <a:pt x="1" y="489"/>
                    <a:pt x="141" y="629"/>
                    <a:pt x="315" y="629"/>
                  </a:cubicBezTo>
                  <a:cubicBezTo>
                    <a:pt x="488" y="629"/>
                    <a:pt x="630" y="489"/>
                    <a:pt x="630" y="315"/>
                  </a:cubicBezTo>
                  <a:cubicBezTo>
                    <a:pt x="630" y="142"/>
                    <a:pt x="488"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65;p76">
              <a:extLst>
                <a:ext uri="{FF2B5EF4-FFF2-40B4-BE49-F238E27FC236}">
                  <a16:creationId xmlns:a16="http://schemas.microsoft.com/office/drawing/2014/main" id="{E6BE8910-DC0C-2774-AF0E-0AC1C93B0C6C}"/>
                </a:ext>
              </a:extLst>
            </p:cNvPr>
            <p:cNvSpPr/>
            <p:nvPr/>
          </p:nvSpPr>
          <p:spPr>
            <a:xfrm>
              <a:off x="1687400" y="694025"/>
              <a:ext cx="15750" cy="15725"/>
            </a:xfrm>
            <a:custGeom>
              <a:avLst/>
              <a:gdLst/>
              <a:ahLst/>
              <a:cxnLst/>
              <a:rect l="l" t="t" r="r" b="b"/>
              <a:pathLst>
                <a:path w="630" h="629" extrusionOk="0">
                  <a:moveTo>
                    <a:pt x="315" y="0"/>
                  </a:moveTo>
                  <a:cubicBezTo>
                    <a:pt x="141" y="0"/>
                    <a:pt x="0" y="142"/>
                    <a:pt x="0" y="315"/>
                  </a:cubicBezTo>
                  <a:cubicBezTo>
                    <a:pt x="0" y="489"/>
                    <a:pt x="141" y="629"/>
                    <a:pt x="315" y="629"/>
                  </a:cubicBezTo>
                  <a:cubicBezTo>
                    <a:pt x="488" y="629"/>
                    <a:pt x="629" y="489"/>
                    <a:pt x="629" y="315"/>
                  </a:cubicBezTo>
                  <a:cubicBezTo>
                    <a:pt x="629" y="142"/>
                    <a:pt x="488"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66;p76">
              <a:extLst>
                <a:ext uri="{FF2B5EF4-FFF2-40B4-BE49-F238E27FC236}">
                  <a16:creationId xmlns:a16="http://schemas.microsoft.com/office/drawing/2014/main" id="{AF09B180-71E2-75A7-938B-3B1B25013DA6}"/>
                </a:ext>
              </a:extLst>
            </p:cNvPr>
            <p:cNvSpPr/>
            <p:nvPr/>
          </p:nvSpPr>
          <p:spPr>
            <a:xfrm>
              <a:off x="1653950" y="706950"/>
              <a:ext cx="9350" cy="27650"/>
            </a:xfrm>
            <a:custGeom>
              <a:avLst/>
              <a:gdLst/>
              <a:ahLst/>
              <a:cxnLst/>
              <a:rect l="l" t="t" r="r" b="b"/>
              <a:pathLst>
                <a:path w="374" h="1106" fill="none" extrusionOk="0">
                  <a:moveTo>
                    <a:pt x="1" y="1"/>
                  </a:moveTo>
                  <a:lnTo>
                    <a:pt x="1" y="1099"/>
                  </a:lnTo>
                  <a:lnTo>
                    <a:pt x="373" y="1106"/>
                  </a:lnTo>
                </a:path>
              </a:pathLst>
            </a:custGeom>
            <a:solidFill>
              <a:schemeClr val="dk1"/>
            </a:solidFill>
            <a:ln w="2875" cap="rnd" cmpd="sng">
              <a:solidFill>
                <a:srgbClr val="1D000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67;p76">
              <a:extLst>
                <a:ext uri="{FF2B5EF4-FFF2-40B4-BE49-F238E27FC236}">
                  <a16:creationId xmlns:a16="http://schemas.microsoft.com/office/drawing/2014/main" id="{DCEF48BA-1D9F-D5A2-2ED9-5A639246EE4A}"/>
                </a:ext>
              </a:extLst>
            </p:cNvPr>
            <p:cNvSpPr/>
            <p:nvPr/>
          </p:nvSpPr>
          <p:spPr>
            <a:xfrm>
              <a:off x="1672250" y="650150"/>
              <a:ext cx="50000" cy="19875"/>
            </a:xfrm>
            <a:custGeom>
              <a:avLst/>
              <a:gdLst/>
              <a:ahLst/>
              <a:cxnLst/>
              <a:rect l="l" t="t" r="r" b="b"/>
              <a:pathLst>
                <a:path w="2000" h="795" extrusionOk="0">
                  <a:moveTo>
                    <a:pt x="738" y="1"/>
                  </a:moveTo>
                  <a:cubicBezTo>
                    <a:pt x="162" y="1"/>
                    <a:pt x="91" y="289"/>
                    <a:pt x="91" y="289"/>
                  </a:cubicBezTo>
                  <a:cubicBezTo>
                    <a:pt x="91" y="289"/>
                    <a:pt x="1" y="623"/>
                    <a:pt x="519" y="631"/>
                  </a:cubicBezTo>
                  <a:cubicBezTo>
                    <a:pt x="914" y="636"/>
                    <a:pt x="1394" y="739"/>
                    <a:pt x="1621" y="787"/>
                  </a:cubicBezTo>
                  <a:cubicBezTo>
                    <a:pt x="1645" y="792"/>
                    <a:pt x="1670" y="794"/>
                    <a:pt x="1694" y="794"/>
                  </a:cubicBezTo>
                  <a:cubicBezTo>
                    <a:pt x="1799" y="794"/>
                    <a:pt x="1901" y="747"/>
                    <a:pt x="1951" y="670"/>
                  </a:cubicBezTo>
                  <a:cubicBezTo>
                    <a:pt x="1999" y="592"/>
                    <a:pt x="1989" y="501"/>
                    <a:pt x="1919" y="438"/>
                  </a:cubicBezTo>
                  <a:cubicBezTo>
                    <a:pt x="1780" y="309"/>
                    <a:pt x="1262" y="13"/>
                    <a:pt x="781" y="1"/>
                  </a:cubicBezTo>
                  <a:cubicBezTo>
                    <a:pt x="767" y="1"/>
                    <a:pt x="752" y="1"/>
                    <a:pt x="7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68;p76">
              <a:extLst>
                <a:ext uri="{FF2B5EF4-FFF2-40B4-BE49-F238E27FC236}">
                  <a16:creationId xmlns:a16="http://schemas.microsoft.com/office/drawing/2014/main" id="{91337923-2915-2F07-B3D2-12E905D558FE}"/>
                </a:ext>
              </a:extLst>
            </p:cNvPr>
            <p:cNvSpPr/>
            <p:nvPr/>
          </p:nvSpPr>
          <p:spPr>
            <a:xfrm>
              <a:off x="1587200" y="650375"/>
              <a:ext cx="50000" cy="19850"/>
            </a:xfrm>
            <a:custGeom>
              <a:avLst/>
              <a:gdLst/>
              <a:ahLst/>
              <a:cxnLst/>
              <a:rect l="l" t="t" r="r" b="b"/>
              <a:pathLst>
                <a:path w="2000" h="794" extrusionOk="0">
                  <a:moveTo>
                    <a:pt x="1263" y="0"/>
                  </a:moveTo>
                  <a:cubicBezTo>
                    <a:pt x="1248" y="0"/>
                    <a:pt x="1234" y="0"/>
                    <a:pt x="1219" y="1"/>
                  </a:cubicBezTo>
                  <a:cubicBezTo>
                    <a:pt x="739" y="12"/>
                    <a:pt x="220" y="308"/>
                    <a:pt x="81" y="437"/>
                  </a:cubicBezTo>
                  <a:cubicBezTo>
                    <a:pt x="11" y="501"/>
                    <a:pt x="1" y="591"/>
                    <a:pt x="50" y="669"/>
                  </a:cubicBezTo>
                  <a:cubicBezTo>
                    <a:pt x="100" y="746"/>
                    <a:pt x="201" y="794"/>
                    <a:pt x="306" y="794"/>
                  </a:cubicBezTo>
                  <a:cubicBezTo>
                    <a:pt x="331" y="794"/>
                    <a:pt x="355" y="791"/>
                    <a:pt x="379" y="786"/>
                  </a:cubicBezTo>
                  <a:cubicBezTo>
                    <a:pt x="605" y="738"/>
                    <a:pt x="1087" y="635"/>
                    <a:pt x="1481" y="630"/>
                  </a:cubicBezTo>
                  <a:cubicBezTo>
                    <a:pt x="1999" y="622"/>
                    <a:pt x="1909" y="288"/>
                    <a:pt x="1909" y="288"/>
                  </a:cubicBezTo>
                  <a:cubicBezTo>
                    <a:pt x="1909" y="288"/>
                    <a:pt x="1838" y="0"/>
                    <a:pt x="1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69;p76">
              <a:extLst>
                <a:ext uri="{FF2B5EF4-FFF2-40B4-BE49-F238E27FC236}">
                  <a16:creationId xmlns:a16="http://schemas.microsoft.com/office/drawing/2014/main" id="{721DFB9C-8944-6102-7E62-733AF57BC0B9}"/>
                </a:ext>
              </a:extLst>
            </p:cNvPr>
            <p:cNvSpPr/>
            <p:nvPr/>
          </p:nvSpPr>
          <p:spPr>
            <a:xfrm>
              <a:off x="1587525" y="719075"/>
              <a:ext cx="139150" cy="89175"/>
            </a:xfrm>
            <a:custGeom>
              <a:avLst/>
              <a:gdLst/>
              <a:ahLst/>
              <a:cxnLst/>
              <a:rect l="l" t="t" r="r" b="b"/>
              <a:pathLst>
                <a:path w="5566" h="3567" extrusionOk="0">
                  <a:moveTo>
                    <a:pt x="2687" y="0"/>
                  </a:moveTo>
                  <a:lnTo>
                    <a:pt x="344" y="938"/>
                  </a:lnTo>
                  <a:lnTo>
                    <a:pt x="1" y="1709"/>
                  </a:lnTo>
                  <a:cubicBezTo>
                    <a:pt x="1" y="1709"/>
                    <a:pt x="654" y="3513"/>
                    <a:pt x="2585" y="3565"/>
                  </a:cubicBezTo>
                  <a:cubicBezTo>
                    <a:pt x="2624" y="3566"/>
                    <a:pt x="2663" y="3566"/>
                    <a:pt x="2702" y="3566"/>
                  </a:cubicBezTo>
                  <a:cubicBezTo>
                    <a:pt x="4549" y="3566"/>
                    <a:pt x="5323" y="2360"/>
                    <a:pt x="5566" y="1911"/>
                  </a:cubicBezTo>
                  <a:lnTo>
                    <a:pt x="5187" y="1107"/>
                  </a:lnTo>
                  <a:lnTo>
                    <a:pt x="26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70;p76">
              <a:extLst>
                <a:ext uri="{FF2B5EF4-FFF2-40B4-BE49-F238E27FC236}">
                  <a16:creationId xmlns:a16="http://schemas.microsoft.com/office/drawing/2014/main" id="{CFEE955F-C5F6-06BB-C215-634B00A6F46A}"/>
                </a:ext>
              </a:extLst>
            </p:cNvPr>
            <p:cNvSpPr/>
            <p:nvPr/>
          </p:nvSpPr>
          <p:spPr>
            <a:xfrm>
              <a:off x="1569025" y="711100"/>
              <a:ext cx="34650" cy="42800"/>
            </a:xfrm>
            <a:custGeom>
              <a:avLst/>
              <a:gdLst/>
              <a:ahLst/>
              <a:cxnLst/>
              <a:rect l="l" t="t" r="r" b="b"/>
              <a:pathLst>
                <a:path w="1386" h="1712" extrusionOk="0">
                  <a:moveTo>
                    <a:pt x="1" y="0"/>
                  </a:moveTo>
                  <a:lnTo>
                    <a:pt x="103" y="423"/>
                  </a:lnTo>
                  <a:lnTo>
                    <a:pt x="1232" y="1711"/>
                  </a:lnTo>
                  <a:lnTo>
                    <a:pt x="1386" y="1578"/>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71;p76">
              <a:extLst>
                <a:ext uri="{FF2B5EF4-FFF2-40B4-BE49-F238E27FC236}">
                  <a16:creationId xmlns:a16="http://schemas.microsoft.com/office/drawing/2014/main" id="{EC0504A8-3768-0C6C-B519-9B1F42D2EE2C}"/>
                </a:ext>
              </a:extLst>
            </p:cNvPr>
            <p:cNvSpPr/>
            <p:nvPr/>
          </p:nvSpPr>
          <p:spPr>
            <a:xfrm>
              <a:off x="1708950" y="710325"/>
              <a:ext cx="36600" cy="42400"/>
            </a:xfrm>
            <a:custGeom>
              <a:avLst/>
              <a:gdLst/>
              <a:ahLst/>
              <a:cxnLst/>
              <a:rect l="l" t="t" r="r" b="b"/>
              <a:pathLst>
                <a:path w="1464" h="1696" extrusionOk="0">
                  <a:moveTo>
                    <a:pt x="1464" y="0"/>
                  </a:moveTo>
                  <a:lnTo>
                    <a:pt x="0" y="1556"/>
                  </a:lnTo>
                  <a:lnTo>
                    <a:pt x="147" y="1696"/>
                  </a:lnTo>
                  <a:lnTo>
                    <a:pt x="1386" y="379"/>
                  </a:lnTo>
                  <a:lnTo>
                    <a:pt x="14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172;p76">
              <a:extLst>
                <a:ext uri="{FF2B5EF4-FFF2-40B4-BE49-F238E27FC236}">
                  <a16:creationId xmlns:a16="http://schemas.microsoft.com/office/drawing/2014/main" id="{D57CBCA0-547E-61E1-935A-DDD4D7E0C6A9}"/>
                </a:ext>
              </a:extLst>
            </p:cNvPr>
            <p:cNvSpPr/>
            <p:nvPr/>
          </p:nvSpPr>
          <p:spPr>
            <a:xfrm>
              <a:off x="1548325" y="564600"/>
              <a:ext cx="71875" cy="95725"/>
            </a:xfrm>
            <a:custGeom>
              <a:avLst/>
              <a:gdLst/>
              <a:ahLst/>
              <a:cxnLst/>
              <a:rect l="l" t="t" r="r" b="b"/>
              <a:pathLst>
                <a:path w="2875" h="3829" extrusionOk="0">
                  <a:moveTo>
                    <a:pt x="2820" y="1"/>
                  </a:moveTo>
                  <a:cubicBezTo>
                    <a:pt x="2820" y="1"/>
                    <a:pt x="0" y="1017"/>
                    <a:pt x="397" y="3828"/>
                  </a:cubicBezTo>
                  <a:cubicBezTo>
                    <a:pt x="397" y="3828"/>
                    <a:pt x="2875" y="3251"/>
                    <a:pt x="2820" y="1"/>
                  </a:cubicBezTo>
                  <a:close/>
                </a:path>
              </a:pathLst>
            </a:custGeom>
            <a:solidFill>
              <a:srgbClr val="E05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73;p76">
              <a:extLst>
                <a:ext uri="{FF2B5EF4-FFF2-40B4-BE49-F238E27FC236}">
                  <a16:creationId xmlns:a16="http://schemas.microsoft.com/office/drawing/2014/main" id="{25C490DA-1975-DE92-1E18-33107479B40D}"/>
                </a:ext>
              </a:extLst>
            </p:cNvPr>
            <p:cNvSpPr/>
            <p:nvPr/>
          </p:nvSpPr>
          <p:spPr>
            <a:xfrm>
              <a:off x="1604300" y="554700"/>
              <a:ext cx="174675" cy="129350"/>
            </a:xfrm>
            <a:custGeom>
              <a:avLst/>
              <a:gdLst/>
              <a:ahLst/>
              <a:cxnLst/>
              <a:rect l="l" t="t" r="r" b="b"/>
              <a:pathLst>
                <a:path w="6987" h="5174" extrusionOk="0">
                  <a:moveTo>
                    <a:pt x="2024" y="0"/>
                  </a:moveTo>
                  <a:cubicBezTo>
                    <a:pt x="903" y="0"/>
                    <a:pt x="197" y="397"/>
                    <a:pt x="197" y="397"/>
                  </a:cubicBezTo>
                  <a:cubicBezTo>
                    <a:pt x="197" y="397"/>
                    <a:pt x="0" y="2437"/>
                    <a:pt x="2804" y="3079"/>
                  </a:cubicBezTo>
                  <a:cubicBezTo>
                    <a:pt x="6034" y="3819"/>
                    <a:pt x="6034" y="5173"/>
                    <a:pt x="6034" y="5173"/>
                  </a:cubicBezTo>
                  <a:cubicBezTo>
                    <a:pt x="6034" y="5173"/>
                    <a:pt x="6986" y="1932"/>
                    <a:pt x="4517" y="645"/>
                  </a:cubicBezTo>
                  <a:cubicBezTo>
                    <a:pt x="3573" y="152"/>
                    <a:pt x="2719" y="0"/>
                    <a:pt x="2024" y="0"/>
                  </a:cubicBezTo>
                  <a:close/>
                </a:path>
              </a:pathLst>
            </a:custGeom>
            <a:solidFill>
              <a:srgbClr val="E05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74;p76">
              <a:extLst>
                <a:ext uri="{FF2B5EF4-FFF2-40B4-BE49-F238E27FC236}">
                  <a16:creationId xmlns:a16="http://schemas.microsoft.com/office/drawing/2014/main" id="{F1282FC8-9FAE-06CD-B066-D2B0B70E7D84}"/>
                </a:ext>
              </a:extLst>
            </p:cNvPr>
            <p:cNvSpPr/>
            <p:nvPr/>
          </p:nvSpPr>
          <p:spPr>
            <a:xfrm>
              <a:off x="1934375" y="1631300"/>
              <a:ext cx="46975" cy="73425"/>
            </a:xfrm>
            <a:custGeom>
              <a:avLst/>
              <a:gdLst/>
              <a:ahLst/>
              <a:cxnLst/>
              <a:rect l="l" t="t" r="r" b="b"/>
              <a:pathLst>
                <a:path w="1879" h="2937" extrusionOk="0">
                  <a:moveTo>
                    <a:pt x="0" y="0"/>
                  </a:moveTo>
                  <a:lnTo>
                    <a:pt x="0" y="1"/>
                  </a:lnTo>
                  <a:lnTo>
                    <a:pt x="1237" y="2750"/>
                  </a:lnTo>
                  <a:cubicBezTo>
                    <a:pt x="1289" y="2867"/>
                    <a:pt x="1404" y="2937"/>
                    <a:pt x="1525" y="2937"/>
                  </a:cubicBezTo>
                  <a:cubicBezTo>
                    <a:pt x="1562" y="2937"/>
                    <a:pt x="1600" y="2930"/>
                    <a:pt x="1637" y="2916"/>
                  </a:cubicBezTo>
                  <a:cubicBezTo>
                    <a:pt x="1796" y="2856"/>
                    <a:pt x="1878" y="2681"/>
                    <a:pt x="1825" y="2521"/>
                  </a:cubicBezTo>
                  <a:lnTo>
                    <a:pt x="1366" y="1147"/>
                  </a:lnTo>
                  <a:lnTo>
                    <a:pt x="0" y="0"/>
                  </a:lnTo>
                  <a:close/>
                </a:path>
              </a:pathLst>
            </a:custGeom>
            <a:solidFill>
              <a:srgbClr val="DE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175;p76">
              <a:extLst>
                <a:ext uri="{FF2B5EF4-FFF2-40B4-BE49-F238E27FC236}">
                  <a16:creationId xmlns:a16="http://schemas.microsoft.com/office/drawing/2014/main" id="{81883205-C7A2-4EDE-F7FC-B5D75415C15C}"/>
                </a:ext>
              </a:extLst>
            </p:cNvPr>
            <p:cNvSpPr/>
            <p:nvPr/>
          </p:nvSpPr>
          <p:spPr>
            <a:xfrm>
              <a:off x="1875675" y="1514275"/>
              <a:ext cx="121825" cy="183800"/>
            </a:xfrm>
            <a:custGeom>
              <a:avLst/>
              <a:gdLst/>
              <a:ahLst/>
              <a:cxnLst/>
              <a:rect l="l" t="t" r="r" b="b"/>
              <a:pathLst>
                <a:path w="4873" h="7352" extrusionOk="0">
                  <a:moveTo>
                    <a:pt x="1324" y="1"/>
                  </a:moveTo>
                  <a:cubicBezTo>
                    <a:pt x="894" y="1"/>
                    <a:pt x="529" y="337"/>
                    <a:pt x="502" y="775"/>
                  </a:cubicBezTo>
                  <a:lnTo>
                    <a:pt x="454" y="1527"/>
                  </a:lnTo>
                  <a:cubicBezTo>
                    <a:pt x="454" y="1527"/>
                    <a:pt x="1" y="3040"/>
                    <a:pt x="755" y="4361"/>
                  </a:cubicBezTo>
                  <a:cubicBezTo>
                    <a:pt x="1227" y="5188"/>
                    <a:pt x="1396" y="5784"/>
                    <a:pt x="1458" y="6116"/>
                  </a:cubicBezTo>
                  <a:cubicBezTo>
                    <a:pt x="1488" y="6285"/>
                    <a:pt x="1632" y="6410"/>
                    <a:pt x="1802" y="6410"/>
                  </a:cubicBezTo>
                  <a:cubicBezTo>
                    <a:pt x="1806" y="6410"/>
                    <a:pt x="1810" y="6410"/>
                    <a:pt x="1814" y="6409"/>
                  </a:cubicBezTo>
                  <a:lnTo>
                    <a:pt x="1816" y="6409"/>
                  </a:lnTo>
                  <a:cubicBezTo>
                    <a:pt x="2000" y="6405"/>
                    <a:pt x="2151" y="6258"/>
                    <a:pt x="2157" y="6072"/>
                  </a:cubicBezTo>
                  <a:cubicBezTo>
                    <a:pt x="2167" y="5714"/>
                    <a:pt x="2147" y="5105"/>
                    <a:pt x="1949" y="4460"/>
                  </a:cubicBezTo>
                  <a:lnTo>
                    <a:pt x="1949" y="4460"/>
                  </a:lnTo>
                  <a:lnTo>
                    <a:pt x="4365" y="7253"/>
                  </a:lnTo>
                  <a:cubicBezTo>
                    <a:pt x="4420" y="7319"/>
                    <a:pt x="4498" y="7352"/>
                    <a:pt x="4576" y="7352"/>
                  </a:cubicBezTo>
                  <a:cubicBezTo>
                    <a:pt x="4647" y="7352"/>
                    <a:pt x="4719" y="7325"/>
                    <a:pt x="4773" y="7269"/>
                  </a:cubicBezTo>
                  <a:cubicBezTo>
                    <a:pt x="4853" y="7187"/>
                    <a:pt x="4872" y="7064"/>
                    <a:pt x="4822" y="6960"/>
                  </a:cubicBezTo>
                  <a:lnTo>
                    <a:pt x="2910" y="3089"/>
                  </a:lnTo>
                  <a:cubicBezTo>
                    <a:pt x="2910" y="3089"/>
                    <a:pt x="2360" y="1574"/>
                    <a:pt x="2122" y="619"/>
                  </a:cubicBezTo>
                  <a:cubicBezTo>
                    <a:pt x="2039" y="280"/>
                    <a:pt x="1749" y="37"/>
                    <a:pt x="1401" y="4"/>
                  </a:cubicBezTo>
                  <a:cubicBezTo>
                    <a:pt x="1375" y="2"/>
                    <a:pt x="1349" y="1"/>
                    <a:pt x="1324" y="1"/>
                  </a:cubicBezTo>
                  <a:close/>
                </a:path>
              </a:pathLst>
            </a:custGeom>
            <a:solidFill>
              <a:srgbClr val="E6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176;p76">
              <a:extLst>
                <a:ext uri="{FF2B5EF4-FFF2-40B4-BE49-F238E27FC236}">
                  <a16:creationId xmlns:a16="http://schemas.microsoft.com/office/drawing/2014/main" id="{93E754E9-0772-F577-9C17-00AFE61142E3}"/>
                </a:ext>
              </a:extLst>
            </p:cNvPr>
            <p:cNvSpPr/>
            <p:nvPr/>
          </p:nvSpPr>
          <p:spPr>
            <a:xfrm>
              <a:off x="1806200" y="1324350"/>
              <a:ext cx="121950" cy="222100"/>
            </a:xfrm>
            <a:custGeom>
              <a:avLst/>
              <a:gdLst/>
              <a:ahLst/>
              <a:cxnLst/>
              <a:rect l="l" t="t" r="r" b="b"/>
              <a:pathLst>
                <a:path w="4878" h="8884" extrusionOk="0">
                  <a:moveTo>
                    <a:pt x="2107" y="0"/>
                  </a:moveTo>
                  <a:lnTo>
                    <a:pt x="1" y="1721"/>
                  </a:lnTo>
                  <a:lnTo>
                    <a:pt x="3493" y="8883"/>
                  </a:lnTo>
                  <a:lnTo>
                    <a:pt x="4878" y="8154"/>
                  </a:lnTo>
                  <a:lnTo>
                    <a:pt x="2107" y="0"/>
                  </a:lnTo>
                  <a:close/>
                </a:path>
              </a:pathLst>
            </a:custGeom>
            <a:solidFill>
              <a:srgbClr val="E6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177;p76">
              <a:extLst>
                <a:ext uri="{FF2B5EF4-FFF2-40B4-BE49-F238E27FC236}">
                  <a16:creationId xmlns:a16="http://schemas.microsoft.com/office/drawing/2014/main" id="{5627EB79-B469-25D2-FB94-D6D1908C0F7D}"/>
                </a:ext>
              </a:extLst>
            </p:cNvPr>
            <p:cNvSpPr/>
            <p:nvPr/>
          </p:nvSpPr>
          <p:spPr>
            <a:xfrm>
              <a:off x="1745250" y="926300"/>
              <a:ext cx="170750" cy="554425"/>
            </a:xfrm>
            <a:custGeom>
              <a:avLst/>
              <a:gdLst/>
              <a:ahLst/>
              <a:cxnLst/>
              <a:rect l="l" t="t" r="r" b="b"/>
              <a:pathLst>
                <a:path w="6830" h="22177" extrusionOk="0">
                  <a:moveTo>
                    <a:pt x="1770" y="0"/>
                  </a:moveTo>
                  <a:lnTo>
                    <a:pt x="0" y="9246"/>
                  </a:lnTo>
                  <a:lnTo>
                    <a:pt x="2849" y="22177"/>
                  </a:lnTo>
                  <a:lnTo>
                    <a:pt x="6830" y="20364"/>
                  </a:lnTo>
                  <a:lnTo>
                    <a:pt x="3957" y="10856"/>
                  </a:lnTo>
                  <a:cubicBezTo>
                    <a:pt x="3957" y="10856"/>
                    <a:pt x="3712" y="6228"/>
                    <a:pt x="3255" y="3133"/>
                  </a:cubicBezTo>
                  <a:cubicBezTo>
                    <a:pt x="2798" y="39"/>
                    <a:pt x="1770" y="0"/>
                    <a:pt x="1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178;p76">
              <a:extLst>
                <a:ext uri="{FF2B5EF4-FFF2-40B4-BE49-F238E27FC236}">
                  <a16:creationId xmlns:a16="http://schemas.microsoft.com/office/drawing/2014/main" id="{218B02E6-AB62-ADFC-1C63-A3C355270D5A}"/>
                </a:ext>
              </a:extLst>
            </p:cNvPr>
            <p:cNvSpPr/>
            <p:nvPr/>
          </p:nvSpPr>
          <p:spPr>
            <a:xfrm>
              <a:off x="1465050" y="887775"/>
              <a:ext cx="256725" cy="618700"/>
            </a:xfrm>
            <a:custGeom>
              <a:avLst/>
              <a:gdLst/>
              <a:ahLst/>
              <a:cxnLst/>
              <a:rect l="l" t="t" r="r" b="b"/>
              <a:pathLst>
                <a:path w="10269" h="24748" extrusionOk="0">
                  <a:moveTo>
                    <a:pt x="5959" y="1"/>
                  </a:moveTo>
                  <a:lnTo>
                    <a:pt x="2479" y="1541"/>
                  </a:lnTo>
                  <a:lnTo>
                    <a:pt x="0" y="5470"/>
                  </a:lnTo>
                  <a:lnTo>
                    <a:pt x="3193" y="11955"/>
                  </a:lnTo>
                  <a:lnTo>
                    <a:pt x="658" y="24748"/>
                  </a:lnTo>
                  <a:lnTo>
                    <a:pt x="8657" y="23176"/>
                  </a:lnTo>
                  <a:lnTo>
                    <a:pt x="10269" y="17622"/>
                  </a:lnTo>
                  <a:lnTo>
                    <a:pt x="9523" y="6458"/>
                  </a:lnTo>
                  <a:lnTo>
                    <a:pt x="59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179;p76">
              <a:extLst>
                <a:ext uri="{FF2B5EF4-FFF2-40B4-BE49-F238E27FC236}">
                  <a16:creationId xmlns:a16="http://schemas.microsoft.com/office/drawing/2014/main" id="{E4E91249-1BFE-D160-EFE6-7C0515957E5C}"/>
                </a:ext>
              </a:extLst>
            </p:cNvPr>
            <p:cNvSpPr/>
            <p:nvPr/>
          </p:nvSpPr>
          <p:spPr>
            <a:xfrm>
              <a:off x="1692750" y="887775"/>
              <a:ext cx="151425" cy="603950"/>
            </a:xfrm>
            <a:custGeom>
              <a:avLst/>
              <a:gdLst/>
              <a:ahLst/>
              <a:cxnLst/>
              <a:rect l="l" t="t" r="r" b="b"/>
              <a:pathLst>
                <a:path w="6057" h="24158" extrusionOk="0">
                  <a:moveTo>
                    <a:pt x="1" y="1"/>
                  </a:moveTo>
                  <a:lnTo>
                    <a:pt x="1" y="2"/>
                  </a:lnTo>
                  <a:lnTo>
                    <a:pt x="415" y="6458"/>
                  </a:lnTo>
                  <a:lnTo>
                    <a:pt x="1161" y="17624"/>
                  </a:lnTo>
                  <a:lnTo>
                    <a:pt x="2644" y="23065"/>
                  </a:lnTo>
                  <a:lnTo>
                    <a:pt x="6057" y="24157"/>
                  </a:lnTo>
                  <a:lnTo>
                    <a:pt x="3293" y="13278"/>
                  </a:lnTo>
                  <a:lnTo>
                    <a:pt x="3967" y="9182"/>
                  </a:lnTo>
                  <a:cubicBezTo>
                    <a:pt x="4378" y="6681"/>
                    <a:pt x="4352" y="4127"/>
                    <a:pt x="3888" y="1634"/>
                  </a:cubicBezTo>
                  <a:lnTo>
                    <a:pt x="3870" y="154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180;p76">
              <a:extLst>
                <a:ext uri="{FF2B5EF4-FFF2-40B4-BE49-F238E27FC236}">
                  <a16:creationId xmlns:a16="http://schemas.microsoft.com/office/drawing/2014/main" id="{1659B87C-DD82-5F33-8603-4CEFD02FD0D1}"/>
                </a:ext>
              </a:extLst>
            </p:cNvPr>
            <p:cNvSpPr/>
            <p:nvPr/>
          </p:nvSpPr>
          <p:spPr>
            <a:xfrm>
              <a:off x="1614000" y="887775"/>
              <a:ext cx="89150" cy="161475"/>
            </a:xfrm>
            <a:custGeom>
              <a:avLst/>
              <a:gdLst/>
              <a:ahLst/>
              <a:cxnLst/>
              <a:rect l="l" t="t" r="r" b="b"/>
              <a:pathLst>
                <a:path w="3566" h="6459" extrusionOk="0">
                  <a:moveTo>
                    <a:pt x="1" y="1"/>
                  </a:moveTo>
                  <a:lnTo>
                    <a:pt x="3565" y="6458"/>
                  </a:lnTo>
                  <a:lnTo>
                    <a:pt x="3151" y="1"/>
                  </a:lnTo>
                  <a:close/>
                </a:path>
              </a:pathLst>
            </a:cu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181;p76">
              <a:extLst>
                <a:ext uri="{FF2B5EF4-FFF2-40B4-BE49-F238E27FC236}">
                  <a16:creationId xmlns:a16="http://schemas.microsoft.com/office/drawing/2014/main" id="{4A686ACD-8953-B019-23CC-E8FFBC7C9B04}"/>
                </a:ext>
              </a:extLst>
            </p:cNvPr>
            <p:cNvSpPr/>
            <p:nvPr/>
          </p:nvSpPr>
          <p:spPr>
            <a:xfrm>
              <a:off x="1703125" y="1049175"/>
              <a:ext cx="18650" cy="279175"/>
            </a:xfrm>
            <a:custGeom>
              <a:avLst/>
              <a:gdLst/>
              <a:ahLst/>
              <a:cxnLst/>
              <a:rect l="l" t="t" r="r" b="b"/>
              <a:pathLst>
                <a:path w="746" h="11167" fill="none" extrusionOk="0">
                  <a:moveTo>
                    <a:pt x="0" y="1"/>
                  </a:moveTo>
                  <a:lnTo>
                    <a:pt x="746" y="11166"/>
                  </a:lnTo>
                </a:path>
              </a:pathLst>
            </a:custGeom>
            <a:solidFill>
              <a:schemeClr val="dk1"/>
            </a:solidFill>
            <a:ln w="4475" cap="flat" cmpd="sng">
              <a:solidFill>
                <a:srgbClr val="1E0A03"/>
              </a:solidFill>
              <a:prstDash val="solid"/>
              <a:miter lim="115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182;p76">
              <a:extLst>
                <a:ext uri="{FF2B5EF4-FFF2-40B4-BE49-F238E27FC236}">
                  <a16:creationId xmlns:a16="http://schemas.microsoft.com/office/drawing/2014/main" id="{C5306F2B-42A3-D21B-6792-B464696E7684}"/>
                </a:ext>
              </a:extLst>
            </p:cNvPr>
            <p:cNvSpPr/>
            <p:nvPr/>
          </p:nvSpPr>
          <p:spPr>
            <a:xfrm>
              <a:off x="1775050" y="1024500"/>
              <a:ext cx="63750" cy="446075"/>
            </a:xfrm>
            <a:custGeom>
              <a:avLst/>
              <a:gdLst/>
              <a:ahLst/>
              <a:cxnLst/>
              <a:rect l="l" t="t" r="r" b="b"/>
              <a:pathLst>
                <a:path w="2550" h="17843" fill="none" extrusionOk="0">
                  <a:moveTo>
                    <a:pt x="964" y="1"/>
                  </a:moveTo>
                  <a:cubicBezTo>
                    <a:pt x="964" y="1"/>
                    <a:pt x="1433" y="2665"/>
                    <a:pt x="1" y="7809"/>
                  </a:cubicBezTo>
                  <a:lnTo>
                    <a:pt x="2549" y="17843"/>
                  </a:lnTo>
                </a:path>
              </a:pathLst>
            </a:custGeom>
            <a:solidFill>
              <a:schemeClr val="dk1"/>
            </a:solidFill>
            <a:ln w="4475" cap="flat" cmpd="sng">
              <a:solidFill>
                <a:srgbClr val="1E0A03"/>
              </a:solidFill>
              <a:prstDash val="solid"/>
              <a:miter lim="115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183;p76">
              <a:extLst>
                <a:ext uri="{FF2B5EF4-FFF2-40B4-BE49-F238E27FC236}">
                  <a16:creationId xmlns:a16="http://schemas.microsoft.com/office/drawing/2014/main" id="{536028F6-FC41-0CA5-6E27-7F65398FDAB6}"/>
                </a:ext>
              </a:extLst>
            </p:cNvPr>
            <p:cNvSpPr/>
            <p:nvPr/>
          </p:nvSpPr>
          <p:spPr>
            <a:xfrm>
              <a:off x="1554800" y="889525"/>
              <a:ext cx="148350" cy="159725"/>
            </a:xfrm>
            <a:custGeom>
              <a:avLst/>
              <a:gdLst/>
              <a:ahLst/>
              <a:cxnLst/>
              <a:rect l="l" t="t" r="r" b="b"/>
              <a:pathLst>
                <a:path w="5934" h="6389" fill="none" extrusionOk="0">
                  <a:moveTo>
                    <a:pt x="2307" y="0"/>
                  </a:moveTo>
                  <a:lnTo>
                    <a:pt x="0" y="2615"/>
                  </a:lnTo>
                  <a:lnTo>
                    <a:pt x="2161" y="3159"/>
                  </a:lnTo>
                  <a:lnTo>
                    <a:pt x="1647" y="4848"/>
                  </a:lnTo>
                  <a:lnTo>
                    <a:pt x="5933" y="6388"/>
                  </a:lnTo>
                </a:path>
              </a:pathLst>
            </a:custGeom>
            <a:solidFill>
              <a:schemeClr val="dk1"/>
            </a:solidFill>
            <a:ln w="4475" cap="flat" cmpd="sng">
              <a:solidFill>
                <a:srgbClr val="1E0A03"/>
              </a:solidFill>
              <a:prstDash val="solid"/>
              <a:miter lim="115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184;p76">
              <a:extLst>
                <a:ext uri="{FF2B5EF4-FFF2-40B4-BE49-F238E27FC236}">
                  <a16:creationId xmlns:a16="http://schemas.microsoft.com/office/drawing/2014/main" id="{7A5BBE8B-7AA5-8557-4C24-31755BF4BD58}"/>
                </a:ext>
              </a:extLst>
            </p:cNvPr>
            <p:cNvSpPr/>
            <p:nvPr/>
          </p:nvSpPr>
          <p:spPr>
            <a:xfrm>
              <a:off x="1694625" y="889525"/>
              <a:ext cx="58175" cy="159725"/>
            </a:xfrm>
            <a:custGeom>
              <a:avLst/>
              <a:gdLst/>
              <a:ahLst/>
              <a:cxnLst/>
              <a:rect l="l" t="t" r="r" b="b"/>
              <a:pathLst>
                <a:path w="2327" h="6389" fill="none" extrusionOk="0">
                  <a:moveTo>
                    <a:pt x="0" y="0"/>
                  </a:moveTo>
                  <a:lnTo>
                    <a:pt x="2228" y="2098"/>
                  </a:lnTo>
                  <a:lnTo>
                    <a:pt x="1086" y="2852"/>
                  </a:lnTo>
                  <a:lnTo>
                    <a:pt x="2327" y="4166"/>
                  </a:lnTo>
                  <a:lnTo>
                    <a:pt x="340" y="6388"/>
                  </a:lnTo>
                </a:path>
              </a:pathLst>
            </a:custGeom>
            <a:solidFill>
              <a:schemeClr val="dk1"/>
            </a:solidFill>
            <a:ln w="4475" cap="flat" cmpd="sng">
              <a:solidFill>
                <a:srgbClr val="1E0A03"/>
              </a:solidFill>
              <a:prstDash val="solid"/>
              <a:miter lim="115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185;p76">
              <a:extLst>
                <a:ext uri="{FF2B5EF4-FFF2-40B4-BE49-F238E27FC236}">
                  <a16:creationId xmlns:a16="http://schemas.microsoft.com/office/drawing/2014/main" id="{11694FAB-BC9B-A8D4-8C22-33CD4170A331}"/>
                </a:ext>
              </a:extLst>
            </p:cNvPr>
            <p:cNvSpPr/>
            <p:nvPr/>
          </p:nvSpPr>
          <p:spPr>
            <a:xfrm>
              <a:off x="1274350" y="926275"/>
              <a:ext cx="273275" cy="330150"/>
            </a:xfrm>
            <a:custGeom>
              <a:avLst/>
              <a:gdLst/>
              <a:ahLst/>
              <a:cxnLst/>
              <a:rect l="l" t="t" r="r" b="b"/>
              <a:pathLst>
                <a:path w="10931" h="13206" extrusionOk="0">
                  <a:moveTo>
                    <a:pt x="10107" y="0"/>
                  </a:moveTo>
                  <a:lnTo>
                    <a:pt x="10107" y="1"/>
                  </a:lnTo>
                  <a:cubicBezTo>
                    <a:pt x="10107" y="1"/>
                    <a:pt x="6382" y="1303"/>
                    <a:pt x="0" y="9690"/>
                  </a:cubicBezTo>
                  <a:lnTo>
                    <a:pt x="2535" y="13206"/>
                  </a:lnTo>
                  <a:lnTo>
                    <a:pt x="10930" y="5071"/>
                  </a:lnTo>
                  <a:lnTo>
                    <a:pt x="10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186;p76">
              <a:extLst>
                <a:ext uri="{FF2B5EF4-FFF2-40B4-BE49-F238E27FC236}">
                  <a16:creationId xmlns:a16="http://schemas.microsoft.com/office/drawing/2014/main" id="{1D553C17-7042-2AEA-274D-BD73E6EB7001}"/>
                </a:ext>
              </a:extLst>
            </p:cNvPr>
            <p:cNvSpPr/>
            <p:nvPr/>
          </p:nvSpPr>
          <p:spPr>
            <a:xfrm>
              <a:off x="1386775" y="1055575"/>
              <a:ext cx="304500" cy="366975"/>
            </a:xfrm>
            <a:custGeom>
              <a:avLst/>
              <a:gdLst/>
              <a:ahLst/>
              <a:cxnLst/>
              <a:rect l="l" t="t" r="r" b="b"/>
              <a:pathLst>
                <a:path w="12180" h="14679" extrusionOk="0">
                  <a:moveTo>
                    <a:pt x="3400" y="0"/>
                  </a:moveTo>
                  <a:lnTo>
                    <a:pt x="0" y="12541"/>
                  </a:lnTo>
                  <a:lnTo>
                    <a:pt x="8700" y="14679"/>
                  </a:lnTo>
                  <a:lnTo>
                    <a:pt x="12180" y="2341"/>
                  </a:lnTo>
                  <a:lnTo>
                    <a:pt x="34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187;p76">
              <a:extLst>
                <a:ext uri="{FF2B5EF4-FFF2-40B4-BE49-F238E27FC236}">
                  <a16:creationId xmlns:a16="http://schemas.microsoft.com/office/drawing/2014/main" id="{F6707B6A-E60D-6D4A-589D-4DD6C65CAFC0}"/>
                </a:ext>
              </a:extLst>
            </p:cNvPr>
            <p:cNvSpPr/>
            <p:nvPr/>
          </p:nvSpPr>
          <p:spPr>
            <a:xfrm>
              <a:off x="1393550" y="1217000"/>
              <a:ext cx="173275" cy="123925"/>
            </a:xfrm>
            <a:custGeom>
              <a:avLst/>
              <a:gdLst/>
              <a:ahLst/>
              <a:cxnLst/>
              <a:rect l="l" t="t" r="r" b="b"/>
              <a:pathLst>
                <a:path w="6931" h="4957" extrusionOk="0">
                  <a:moveTo>
                    <a:pt x="816" y="0"/>
                  </a:moveTo>
                  <a:lnTo>
                    <a:pt x="1" y="2867"/>
                  </a:lnTo>
                  <a:lnTo>
                    <a:pt x="6082" y="4957"/>
                  </a:lnTo>
                  <a:lnTo>
                    <a:pt x="6930" y="3193"/>
                  </a:lnTo>
                  <a:lnTo>
                    <a:pt x="816" y="0"/>
                  </a:lnTo>
                  <a:close/>
                </a:path>
              </a:pathLst>
            </a:custGeom>
            <a:solidFill>
              <a:srgbClr val="E6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188;p76">
              <a:extLst>
                <a:ext uri="{FF2B5EF4-FFF2-40B4-BE49-F238E27FC236}">
                  <a16:creationId xmlns:a16="http://schemas.microsoft.com/office/drawing/2014/main" id="{CADD982C-E76B-4E1A-6D22-B3DE5FA5A88C}"/>
                </a:ext>
              </a:extLst>
            </p:cNvPr>
            <p:cNvSpPr/>
            <p:nvPr/>
          </p:nvSpPr>
          <p:spPr>
            <a:xfrm>
              <a:off x="1545600" y="1280000"/>
              <a:ext cx="116675" cy="97675"/>
            </a:xfrm>
            <a:custGeom>
              <a:avLst/>
              <a:gdLst/>
              <a:ahLst/>
              <a:cxnLst/>
              <a:rect l="l" t="t" r="r" b="b"/>
              <a:pathLst>
                <a:path w="4667" h="3907" extrusionOk="0">
                  <a:moveTo>
                    <a:pt x="2695" y="0"/>
                  </a:moveTo>
                  <a:cubicBezTo>
                    <a:pt x="1682" y="0"/>
                    <a:pt x="643" y="190"/>
                    <a:pt x="643" y="190"/>
                  </a:cubicBezTo>
                  <a:lnTo>
                    <a:pt x="0" y="2437"/>
                  </a:lnTo>
                  <a:cubicBezTo>
                    <a:pt x="1151" y="3506"/>
                    <a:pt x="2015" y="3906"/>
                    <a:pt x="2664" y="3906"/>
                  </a:cubicBezTo>
                  <a:cubicBezTo>
                    <a:pt x="4105" y="3906"/>
                    <a:pt x="4486" y="1934"/>
                    <a:pt x="4591" y="917"/>
                  </a:cubicBezTo>
                  <a:cubicBezTo>
                    <a:pt x="4667" y="185"/>
                    <a:pt x="3694" y="0"/>
                    <a:pt x="2695" y="0"/>
                  </a:cubicBezTo>
                  <a:close/>
                </a:path>
              </a:pathLst>
            </a:custGeom>
            <a:solidFill>
              <a:srgbClr val="E6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189;p76">
              <a:extLst>
                <a:ext uri="{FF2B5EF4-FFF2-40B4-BE49-F238E27FC236}">
                  <a16:creationId xmlns:a16="http://schemas.microsoft.com/office/drawing/2014/main" id="{F1267C77-FCDA-0F0F-EB2B-5CB3FEACF2E7}"/>
                </a:ext>
              </a:extLst>
            </p:cNvPr>
            <p:cNvSpPr/>
            <p:nvPr/>
          </p:nvSpPr>
          <p:spPr>
            <a:xfrm>
              <a:off x="1548600" y="1251725"/>
              <a:ext cx="89725" cy="45700"/>
            </a:xfrm>
            <a:custGeom>
              <a:avLst/>
              <a:gdLst/>
              <a:ahLst/>
              <a:cxnLst/>
              <a:rect l="l" t="t" r="r" b="b"/>
              <a:pathLst>
                <a:path w="3589" h="1828" extrusionOk="0">
                  <a:moveTo>
                    <a:pt x="3084" y="0"/>
                  </a:moveTo>
                  <a:cubicBezTo>
                    <a:pt x="3050" y="0"/>
                    <a:pt x="3017" y="4"/>
                    <a:pt x="2983" y="11"/>
                  </a:cubicBezTo>
                  <a:lnTo>
                    <a:pt x="2136" y="205"/>
                  </a:lnTo>
                  <a:cubicBezTo>
                    <a:pt x="1678" y="310"/>
                    <a:pt x="1263" y="550"/>
                    <a:pt x="943" y="893"/>
                  </a:cubicBezTo>
                  <a:lnTo>
                    <a:pt x="1" y="1828"/>
                  </a:lnTo>
                  <a:lnTo>
                    <a:pt x="2113" y="1633"/>
                  </a:lnTo>
                  <a:lnTo>
                    <a:pt x="3332" y="827"/>
                  </a:lnTo>
                  <a:cubicBezTo>
                    <a:pt x="3522" y="702"/>
                    <a:pt x="3589" y="455"/>
                    <a:pt x="3488" y="250"/>
                  </a:cubicBezTo>
                  <a:cubicBezTo>
                    <a:pt x="3410" y="95"/>
                    <a:pt x="3252" y="0"/>
                    <a:pt x="3084" y="0"/>
                  </a:cubicBezTo>
                  <a:close/>
                </a:path>
              </a:pathLst>
            </a:custGeom>
            <a:solidFill>
              <a:srgbClr val="E6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190;p76">
              <a:extLst>
                <a:ext uri="{FF2B5EF4-FFF2-40B4-BE49-F238E27FC236}">
                  <a16:creationId xmlns:a16="http://schemas.microsoft.com/office/drawing/2014/main" id="{6C35CE30-5629-979F-03CF-4BAB1D42AD89}"/>
                </a:ext>
              </a:extLst>
            </p:cNvPr>
            <p:cNvSpPr/>
            <p:nvPr/>
          </p:nvSpPr>
          <p:spPr>
            <a:xfrm>
              <a:off x="1248775" y="1151900"/>
              <a:ext cx="244150" cy="176000"/>
            </a:xfrm>
            <a:custGeom>
              <a:avLst/>
              <a:gdLst/>
              <a:ahLst/>
              <a:cxnLst/>
              <a:rect l="l" t="t" r="r" b="b"/>
              <a:pathLst>
                <a:path w="9766" h="7040" extrusionOk="0">
                  <a:moveTo>
                    <a:pt x="2618" y="0"/>
                  </a:moveTo>
                  <a:cubicBezTo>
                    <a:pt x="1906" y="0"/>
                    <a:pt x="1206" y="339"/>
                    <a:pt x="773" y="969"/>
                  </a:cubicBezTo>
                  <a:cubicBezTo>
                    <a:pt x="0" y="2093"/>
                    <a:pt x="404" y="3640"/>
                    <a:pt x="1628" y="4242"/>
                  </a:cubicBezTo>
                  <a:lnTo>
                    <a:pt x="8590" y="7040"/>
                  </a:lnTo>
                  <a:lnTo>
                    <a:pt x="9766" y="3774"/>
                  </a:lnTo>
                  <a:lnTo>
                    <a:pt x="3868" y="383"/>
                  </a:lnTo>
                  <a:cubicBezTo>
                    <a:pt x="3484" y="124"/>
                    <a:pt x="3049" y="0"/>
                    <a:pt x="2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191;p76">
              <a:extLst>
                <a:ext uri="{FF2B5EF4-FFF2-40B4-BE49-F238E27FC236}">
                  <a16:creationId xmlns:a16="http://schemas.microsoft.com/office/drawing/2014/main" id="{FC37A743-7925-51AD-DE37-B7E84775326E}"/>
                </a:ext>
              </a:extLst>
            </p:cNvPr>
            <p:cNvSpPr/>
            <p:nvPr/>
          </p:nvSpPr>
          <p:spPr>
            <a:xfrm>
              <a:off x="1345450" y="1161475"/>
              <a:ext cx="60825" cy="33575"/>
            </a:xfrm>
            <a:custGeom>
              <a:avLst/>
              <a:gdLst/>
              <a:ahLst/>
              <a:cxnLst/>
              <a:rect l="l" t="t" r="r" b="b"/>
              <a:pathLst>
                <a:path w="2433" h="1343" fill="none" extrusionOk="0">
                  <a:moveTo>
                    <a:pt x="2433" y="1342"/>
                  </a:moveTo>
                  <a:lnTo>
                    <a:pt x="1" y="0"/>
                  </a:lnTo>
                </a:path>
              </a:pathLst>
            </a:custGeom>
            <a:solidFill>
              <a:schemeClr val="dk1"/>
            </a:solidFill>
            <a:ln w="5550" cap="rnd" cmpd="sng">
              <a:solidFill>
                <a:srgbClr val="BDC9F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36544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a:extLst>
            <a:ext uri="{FF2B5EF4-FFF2-40B4-BE49-F238E27FC236}">
              <a16:creationId xmlns:a16="http://schemas.microsoft.com/office/drawing/2014/main" id="{5ED3D09F-97AA-0432-08E1-6EAEA2442E0A}"/>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6BDECA2A-1685-56BC-D055-948720133583}"/>
              </a:ext>
            </a:extLst>
          </p:cNvPr>
          <p:cNvGrpSpPr/>
          <p:nvPr/>
        </p:nvGrpSpPr>
        <p:grpSpPr>
          <a:xfrm>
            <a:off x="-2501" y="-14"/>
            <a:ext cx="12192000" cy="6858000"/>
            <a:chOff x="1" y="0"/>
            <a:chExt cx="12192000" cy="6858000"/>
          </a:xfrm>
        </p:grpSpPr>
        <p:sp>
          <p:nvSpPr>
            <p:cNvPr id="4" name="Rectangle 3">
              <a:extLst>
                <a:ext uri="{FF2B5EF4-FFF2-40B4-BE49-F238E27FC236}">
                  <a16:creationId xmlns:a16="http://schemas.microsoft.com/office/drawing/2014/main" id="{5B8C5DF5-B96D-D974-D1D2-F43FEBA4E9AB}"/>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CF32B904-51E7-8CD5-3307-D2B161DEAE4C}"/>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TextBox 8">
              <a:extLst>
                <a:ext uri="{FF2B5EF4-FFF2-40B4-BE49-F238E27FC236}">
                  <a16:creationId xmlns:a16="http://schemas.microsoft.com/office/drawing/2014/main" id="{F1AB7EEE-849C-7852-0BF5-270A6FFCC240}"/>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INTRODUCTION</a:t>
              </a:r>
            </a:p>
          </p:txBody>
        </p:sp>
      </p:grpSp>
      <p:grpSp>
        <p:nvGrpSpPr>
          <p:cNvPr id="30" name="Group 29">
            <a:extLst>
              <a:ext uri="{FF2B5EF4-FFF2-40B4-BE49-F238E27FC236}">
                <a16:creationId xmlns:a16="http://schemas.microsoft.com/office/drawing/2014/main" id="{F7ECBCE2-4B24-BC47-2D2D-CAF9A70C3578}"/>
              </a:ext>
            </a:extLst>
          </p:cNvPr>
          <p:cNvGrpSpPr/>
          <p:nvPr/>
        </p:nvGrpSpPr>
        <p:grpSpPr>
          <a:xfrm>
            <a:off x="-325669" y="0"/>
            <a:ext cx="12192001" cy="6858000"/>
            <a:chOff x="0" y="0"/>
            <a:chExt cx="12192001" cy="6858000"/>
          </a:xfrm>
        </p:grpSpPr>
        <p:sp>
          <p:nvSpPr>
            <p:cNvPr id="31" name="Rectangle 30">
              <a:extLst>
                <a:ext uri="{FF2B5EF4-FFF2-40B4-BE49-F238E27FC236}">
                  <a16:creationId xmlns:a16="http://schemas.microsoft.com/office/drawing/2014/main" id="{F6A991B1-EFA1-55A3-F94B-95C716BA981C}"/>
                </a:ext>
              </a:extLst>
            </p:cNvPr>
            <p:cNvSpPr/>
            <p:nvPr/>
          </p:nvSpPr>
          <p:spPr>
            <a:xfrm>
              <a:off x="0" y="0"/>
              <a:ext cx="12192001"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313F9842-809A-5B72-DE3F-C43FC94C6E71}"/>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TextBox 32">
              <a:extLst>
                <a:ext uri="{FF2B5EF4-FFF2-40B4-BE49-F238E27FC236}">
                  <a16:creationId xmlns:a16="http://schemas.microsoft.com/office/drawing/2014/main" id="{6C8F3E15-DDD1-FB8B-4C28-56435F65F768}"/>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CNN</a:t>
              </a:r>
            </a:p>
          </p:txBody>
        </p:sp>
      </p:grpSp>
      <p:grpSp>
        <p:nvGrpSpPr>
          <p:cNvPr id="34" name="Group 33">
            <a:extLst>
              <a:ext uri="{FF2B5EF4-FFF2-40B4-BE49-F238E27FC236}">
                <a16:creationId xmlns:a16="http://schemas.microsoft.com/office/drawing/2014/main" id="{03E16538-C715-8723-C77B-333A00CA5F92}"/>
              </a:ext>
            </a:extLst>
          </p:cNvPr>
          <p:cNvGrpSpPr/>
          <p:nvPr/>
        </p:nvGrpSpPr>
        <p:grpSpPr>
          <a:xfrm>
            <a:off x="-10832056" y="-2"/>
            <a:ext cx="12192000" cy="6858000"/>
            <a:chOff x="1" y="0"/>
            <a:chExt cx="12192000" cy="6858000"/>
          </a:xfrm>
        </p:grpSpPr>
        <p:sp>
          <p:nvSpPr>
            <p:cNvPr id="35" name="Rectangle 34">
              <a:extLst>
                <a:ext uri="{FF2B5EF4-FFF2-40B4-BE49-F238E27FC236}">
                  <a16:creationId xmlns:a16="http://schemas.microsoft.com/office/drawing/2014/main" id="{09355B2F-4226-056B-F836-B210C222E6E4}"/>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070EF5A0-5F75-ED9A-445E-64B1E930FD62}"/>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TextBox 36">
              <a:extLst>
                <a:ext uri="{FF2B5EF4-FFF2-40B4-BE49-F238E27FC236}">
                  <a16:creationId xmlns:a16="http://schemas.microsoft.com/office/drawing/2014/main" id="{C13C98C2-0600-73D3-4EB1-30DBD3C9B6CE}"/>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DATASETS</a:t>
              </a:r>
            </a:p>
          </p:txBody>
        </p:sp>
      </p:grpSp>
      <p:grpSp>
        <p:nvGrpSpPr>
          <p:cNvPr id="38" name="Group 37">
            <a:extLst>
              <a:ext uri="{FF2B5EF4-FFF2-40B4-BE49-F238E27FC236}">
                <a16:creationId xmlns:a16="http://schemas.microsoft.com/office/drawing/2014/main" id="{226E3C59-4BE0-5DDF-BC33-3B69AD7AA71E}"/>
              </a:ext>
            </a:extLst>
          </p:cNvPr>
          <p:cNvGrpSpPr/>
          <p:nvPr/>
        </p:nvGrpSpPr>
        <p:grpSpPr>
          <a:xfrm>
            <a:off x="-11183907" y="-6"/>
            <a:ext cx="12192000" cy="6858000"/>
            <a:chOff x="1" y="0"/>
            <a:chExt cx="12192000" cy="6858000"/>
          </a:xfrm>
        </p:grpSpPr>
        <p:sp>
          <p:nvSpPr>
            <p:cNvPr id="39" name="Rectangle 38">
              <a:extLst>
                <a:ext uri="{FF2B5EF4-FFF2-40B4-BE49-F238E27FC236}">
                  <a16:creationId xmlns:a16="http://schemas.microsoft.com/office/drawing/2014/main" id="{C177D625-6BB3-05D9-D8A3-2E18F2408EE1}"/>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62D7DE8F-B713-38EA-4483-C455E2E124AB}"/>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 name="TextBox 40">
              <a:extLst>
                <a:ext uri="{FF2B5EF4-FFF2-40B4-BE49-F238E27FC236}">
                  <a16:creationId xmlns:a16="http://schemas.microsoft.com/office/drawing/2014/main" id="{0C1C7404-35C5-63B1-9F52-1347B16D0AA9}"/>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DEVELOPMENT</a:t>
              </a:r>
            </a:p>
          </p:txBody>
        </p:sp>
      </p:grpSp>
      <p:grpSp>
        <p:nvGrpSpPr>
          <p:cNvPr id="42" name="Group 41">
            <a:extLst>
              <a:ext uri="{FF2B5EF4-FFF2-40B4-BE49-F238E27FC236}">
                <a16:creationId xmlns:a16="http://schemas.microsoft.com/office/drawing/2014/main" id="{6844EACD-3BE0-CC76-A158-566356B8C640}"/>
              </a:ext>
            </a:extLst>
          </p:cNvPr>
          <p:cNvGrpSpPr/>
          <p:nvPr/>
        </p:nvGrpSpPr>
        <p:grpSpPr>
          <a:xfrm>
            <a:off x="-11505649" y="-6"/>
            <a:ext cx="12192000" cy="6858000"/>
            <a:chOff x="1" y="0"/>
            <a:chExt cx="12192000" cy="6858000"/>
          </a:xfrm>
        </p:grpSpPr>
        <p:sp>
          <p:nvSpPr>
            <p:cNvPr id="43" name="Rectangle 42">
              <a:extLst>
                <a:ext uri="{FF2B5EF4-FFF2-40B4-BE49-F238E27FC236}">
                  <a16:creationId xmlns:a16="http://schemas.microsoft.com/office/drawing/2014/main" id="{B223044A-DCBC-C2B9-B6F8-78F7517BA191}"/>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EB1136F6-F60E-7C9B-ACDA-D7C06B4C09AE}"/>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TextBox 44">
              <a:extLst>
                <a:ext uri="{FF2B5EF4-FFF2-40B4-BE49-F238E27FC236}">
                  <a16:creationId xmlns:a16="http://schemas.microsoft.com/office/drawing/2014/main" id="{A5E5426B-99A0-3BC8-CD9E-C9527FEF3F37}"/>
                </a:ext>
              </a:extLst>
            </p:cNvPr>
            <p:cNvSpPr txBox="1"/>
            <p:nvPr/>
          </p:nvSpPr>
          <p:spPr>
            <a:xfrm rot="16200000">
              <a:off x="11241912" y="3267416"/>
              <a:ext cx="1577012"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OUTPUTS</a:t>
              </a:r>
            </a:p>
          </p:txBody>
        </p:sp>
      </p:grpSp>
      <p:grpSp>
        <p:nvGrpSpPr>
          <p:cNvPr id="46" name="Group 45">
            <a:extLst>
              <a:ext uri="{FF2B5EF4-FFF2-40B4-BE49-F238E27FC236}">
                <a16:creationId xmlns:a16="http://schemas.microsoft.com/office/drawing/2014/main" id="{00BE8B2B-D491-203E-DB0E-0CC87FD4700E}"/>
              </a:ext>
            </a:extLst>
          </p:cNvPr>
          <p:cNvGrpSpPr/>
          <p:nvPr/>
        </p:nvGrpSpPr>
        <p:grpSpPr>
          <a:xfrm>
            <a:off x="-11871335" y="-10"/>
            <a:ext cx="12192000" cy="6858000"/>
            <a:chOff x="1" y="0"/>
            <a:chExt cx="12192000" cy="6858000"/>
          </a:xfrm>
        </p:grpSpPr>
        <p:sp>
          <p:nvSpPr>
            <p:cNvPr id="47" name="Rectangle 46">
              <a:extLst>
                <a:ext uri="{FF2B5EF4-FFF2-40B4-BE49-F238E27FC236}">
                  <a16:creationId xmlns:a16="http://schemas.microsoft.com/office/drawing/2014/main" id="{22773204-5AA4-ADD7-46A4-FBF86F4714FB}"/>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4097CCF4-075F-5DC9-769B-A278A17B5E86}"/>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TextBox 48">
              <a:extLst>
                <a:ext uri="{FF2B5EF4-FFF2-40B4-BE49-F238E27FC236}">
                  <a16:creationId xmlns:a16="http://schemas.microsoft.com/office/drawing/2014/main" id="{BFD08D57-D6CA-DE1D-57CA-7D21DE309205}"/>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CONCLUSION</a:t>
              </a:r>
            </a:p>
          </p:txBody>
        </p:sp>
      </p:grpSp>
      <p:sp>
        <p:nvSpPr>
          <p:cNvPr id="2" name="Rectangle 3">
            <a:extLst>
              <a:ext uri="{FF2B5EF4-FFF2-40B4-BE49-F238E27FC236}">
                <a16:creationId xmlns:a16="http://schemas.microsoft.com/office/drawing/2014/main" id="{52FE8681-E4C2-DB94-9A4E-A5B8632D5C3F}"/>
              </a:ext>
            </a:extLst>
          </p:cNvPr>
          <p:cNvSpPr txBox="1">
            <a:spLocks noChangeArrowheads="1"/>
          </p:cNvSpPr>
          <p:nvPr/>
        </p:nvSpPr>
        <p:spPr bwMode="auto">
          <a:xfrm>
            <a:off x="2104742" y="214261"/>
            <a:ext cx="8878139" cy="6429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0" fontAlgn="base" hangingPunct="0">
              <a:lnSpc>
                <a:spcPct val="100000"/>
              </a:lnSpc>
              <a:spcBef>
                <a:spcPct val="0"/>
              </a:spcBef>
              <a:spcAft>
                <a:spcPct val="0"/>
              </a:spcAft>
            </a:pPr>
            <a:r>
              <a:rPr lang="en-IN" sz="2000" b="1" dirty="0">
                <a:latin typeface="Times New Roman" panose="02020603050405020304" pitchFamily="18" charset="0"/>
                <a:cs typeface="Times New Roman" panose="02020603050405020304" pitchFamily="18" charset="0"/>
              </a:rPr>
              <a:t>Introduction to CNN</a:t>
            </a:r>
            <a:endParaRPr lang="en-US" altLang="en-US" sz="1800" b="1" dirty="0">
              <a:latin typeface="Times New Roman" panose="02020603050405020304" pitchFamily="18" charset="0"/>
              <a:cs typeface="Times New Roman" panose="02020603050405020304" pitchFamily="18" charset="0"/>
            </a:endParaRPr>
          </a:p>
          <a:p>
            <a:pPr algn="just" eaLnBrk="0" fontAlgn="base" hangingPunct="0">
              <a:lnSpc>
                <a:spcPct val="100000"/>
              </a:lnSpc>
              <a:spcBef>
                <a:spcPct val="0"/>
              </a:spcBef>
              <a:spcAft>
                <a:spcPct val="0"/>
              </a:spcAft>
            </a:pPr>
            <a:r>
              <a:rPr lang="en-US" sz="1800" dirty="0">
                <a:latin typeface="Times New Roman" panose="02020603050405020304" pitchFamily="18" charset="0"/>
                <a:cs typeface="Times New Roman" panose="02020603050405020304" pitchFamily="18" charset="0"/>
              </a:rPr>
              <a:t>A Convolutional Neural Network (CNN) is a type of deep learning algorithm designed to process and analyze visual data. CNNs are highly effective in recognizing patterns in images and videos and are widely used in computer vision tasks such as image classification, object detection, facial recognition, and more. They are inspired by the structure of the visual cortex in the human brain, which processes visual input hierarchically. CNNs are particularly powerful because they can automatically and adaptively learn spatial hierarchies of features from input images. Unlike traditional machine learning methods, CNNs do not require manual feature extraction, making them a key innovation in deep learning.</a:t>
            </a:r>
            <a:endParaRPr lang="en-IN" sz="1800" dirty="0">
              <a:latin typeface="Times New Roman" panose="02020603050405020304" pitchFamily="18" charset="0"/>
              <a:cs typeface="Times New Roman" panose="02020603050405020304" pitchFamily="18" charset="0"/>
            </a:endParaRPr>
          </a:p>
          <a:p>
            <a:pPr algn="l" eaLnBrk="0" fontAlgn="base" hangingPunct="0">
              <a:lnSpc>
                <a:spcPct val="100000"/>
              </a:lnSpc>
              <a:spcBef>
                <a:spcPct val="0"/>
              </a:spcBef>
              <a:spcAft>
                <a:spcPct val="0"/>
              </a:spcAft>
              <a:buFontTx/>
              <a:buNone/>
            </a:pPr>
            <a:r>
              <a:rPr lang="en-IN" sz="2000" b="1" dirty="0">
                <a:latin typeface="Times New Roman" panose="02020603050405020304" pitchFamily="18" charset="0"/>
                <a:cs typeface="Times New Roman" panose="02020603050405020304" pitchFamily="18" charset="0"/>
              </a:rPr>
              <a:t>Overview Of CNN</a:t>
            </a:r>
            <a:endParaRPr lang="en-US" sz="2000" b="1" dirty="0">
              <a:latin typeface="Times New Roman" panose="02020603050405020304" pitchFamily="18" charset="0"/>
              <a:cs typeface="Times New Roman" panose="02020603050405020304" pitchFamily="18" charset="0"/>
            </a:endParaRPr>
          </a:p>
          <a:p>
            <a:pPr algn="just"/>
            <a:r>
              <a:rPr lang="en-US" sz="1800" dirty="0">
                <a:solidFill>
                  <a:schemeClr val="bg2">
                    <a:lumMod val="10000"/>
                  </a:schemeClr>
                </a:solidFill>
                <a:effectLst/>
                <a:latin typeface="Times New Roman" panose="02020603050405020304" pitchFamily="18" charset="0"/>
                <a:cs typeface="Times New Roman" panose="02020603050405020304" pitchFamily="18" charset="0"/>
              </a:rPr>
              <a:t>CNNs leverage three main concepts to process images: </a:t>
            </a:r>
          </a:p>
          <a:p>
            <a:pPr algn="just"/>
            <a:r>
              <a:rPr lang="en-US" sz="1800" b="1" dirty="0">
                <a:solidFill>
                  <a:schemeClr val="bg2">
                    <a:lumMod val="10000"/>
                  </a:schemeClr>
                </a:solidFill>
                <a:effectLst/>
                <a:latin typeface="Times New Roman" panose="02020603050405020304" pitchFamily="18" charset="0"/>
                <a:cs typeface="Times New Roman" panose="02020603050405020304" pitchFamily="18" charset="0"/>
              </a:rPr>
              <a:t>Local Receptive Fields: </a:t>
            </a:r>
            <a:r>
              <a:rPr lang="en-US" sz="1800" dirty="0">
                <a:solidFill>
                  <a:schemeClr val="bg2">
                    <a:lumMod val="10000"/>
                  </a:schemeClr>
                </a:solidFill>
                <a:effectLst/>
                <a:latin typeface="Times New Roman" panose="02020603050405020304" pitchFamily="18" charset="0"/>
                <a:cs typeface="Times New Roman" panose="02020603050405020304" pitchFamily="18" charset="0"/>
              </a:rPr>
              <a:t>The network processes small regions of the input image at a time (e.g., 3x3 or 5x5 pixel regions) to capture spatial features.</a:t>
            </a:r>
          </a:p>
          <a:p>
            <a:pPr algn="just"/>
            <a:r>
              <a:rPr lang="en-US" sz="1800" b="1" dirty="0">
                <a:solidFill>
                  <a:schemeClr val="bg2">
                    <a:lumMod val="10000"/>
                  </a:schemeClr>
                </a:solidFill>
                <a:effectLst/>
                <a:latin typeface="Times New Roman" panose="02020603050405020304" pitchFamily="18" charset="0"/>
                <a:cs typeface="Times New Roman" panose="02020603050405020304" pitchFamily="18" charset="0"/>
              </a:rPr>
              <a:t>Shared Weights (Convolution):</a:t>
            </a:r>
            <a:r>
              <a:rPr lang="en-US" sz="1800" dirty="0">
                <a:solidFill>
                  <a:schemeClr val="bg2">
                    <a:lumMod val="10000"/>
                  </a:schemeClr>
                </a:solidFill>
                <a:effectLst/>
                <a:latin typeface="Times New Roman" panose="02020603050405020304" pitchFamily="18" charset="0"/>
                <a:cs typeface="Times New Roman" panose="02020603050405020304" pitchFamily="18" charset="0"/>
              </a:rPr>
              <a:t> A set of filters (or kernels) is used across the image to detect patterns such as edges, corners, or textures. These filters are "shared," reducing the number of parameters.</a:t>
            </a:r>
          </a:p>
          <a:p>
            <a:pPr algn="just"/>
            <a:r>
              <a:rPr lang="en-US" sz="1800" b="1" dirty="0">
                <a:solidFill>
                  <a:schemeClr val="bg2">
                    <a:lumMod val="10000"/>
                  </a:schemeClr>
                </a:solidFill>
                <a:effectLst/>
                <a:latin typeface="Times New Roman" panose="02020603050405020304" pitchFamily="18" charset="0"/>
                <a:cs typeface="Times New Roman" panose="02020603050405020304" pitchFamily="18" charset="0"/>
              </a:rPr>
              <a:t>Pooling (</a:t>
            </a:r>
            <a:r>
              <a:rPr lang="en-US" sz="1800" b="1" dirty="0" err="1">
                <a:solidFill>
                  <a:schemeClr val="bg2">
                    <a:lumMod val="10000"/>
                  </a:schemeClr>
                </a:solidFill>
                <a:effectLst/>
                <a:latin typeface="Times New Roman" panose="02020603050405020304" pitchFamily="18" charset="0"/>
                <a:cs typeface="Times New Roman" panose="02020603050405020304" pitchFamily="18" charset="0"/>
              </a:rPr>
              <a:t>Downsampling</a:t>
            </a:r>
            <a:r>
              <a:rPr lang="en-US" sz="1800" b="1" dirty="0">
                <a:solidFill>
                  <a:schemeClr val="bg2">
                    <a:lumMod val="10000"/>
                  </a:schemeClr>
                </a:solidFill>
                <a:effectLst/>
                <a:latin typeface="Times New Roman" panose="02020603050405020304" pitchFamily="18" charset="0"/>
                <a:cs typeface="Times New Roman" panose="02020603050405020304" pitchFamily="18" charset="0"/>
              </a:rPr>
              <a:t>): </a:t>
            </a:r>
            <a:r>
              <a:rPr lang="en-US" sz="1800" dirty="0">
                <a:solidFill>
                  <a:schemeClr val="bg2">
                    <a:lumMod val="10000"/>
                  </a:schemeClr>
                </a:solidFill>
                <a:effectLst/>
                <a:latin typeface="Times New Roman" panose="02020603050405020304" pitchFamily="18" charset="0"/>
                <a:cs typeface="Times New Roman" panose="02020603050405020304" pitchFamily="18" charset="0"/>
              </a:rPr>
              <a:t>Pooling layers reduce the spatial </a:t>
            </a:r>
          </a:p>
          <a:p>
            <a:pPr algn="just"/>
            <a:r>
              <a:rPr lang="en-US" sz="1800" dirty="0">
                <a:solidFill>
                  <a:schemeClr val="bg2">
                    <a:lumMod val="10000"/>
                  </a:schemeClr>
                </a:solidFill>
                <a:effectLst/>
                <a:latin typeface="Times New Roman" panose="02020603050405020304" pitchFamily="18" charset="0"/>
                <a:cs typeface="Times New Roman" panose="02020603050405020304" pitchFamily="18" charset="0"/>
              </a:rPr>
              <a:t>dimensions of the image, retaining the most critical features </a:t>
            </a:r>
          </a:p>
          <a:p>
            <a:pPr algn="just"/>
            <a:r>
              <a:rPr lang="en-US" sz="1800" dirty="0">
                <a:solidFill>
                  <a:schemeClr val="bg2">
                    <a:lumMod val="10000"/>
                  </a:schemeClr>
                </a:solidFill>
                <a:effectLst/>
                <a:latin typeface="Times New Roman" panose="02020603050405020304" pitchFamily="18" charset="0"/>
                <a:cs typeface="Times New Roman" panose="02020603050405020304" pitchFamily="18" charset="0"/>
              </a:rPr>
              <a:t>while reducing computational complexity.</a:t>
            </a:r>
            <a:endParaRPr lang="en-IN" sz="1800" dirty="0">
              <a:solidFill>
                <a:schemeClr val="bg2">
                  <a:lumMod val="10000"/>
                </a:schemeClr>
              </a:solidFill>
              <a:effectLst/>
              <a:latin typeface="Times New Roman" panose="02020603050405020304" pitchFamily="18" charset="0"/>
              <a:cs typeface="Times New Roman" panose="02020603050405020304" pitchFamily="18" charset="0"/>
            </a:endParaRPr>
          </a:p>
          <a:p>
            <a:pPr algn="l" eaLnBrk="0" fontAlgn="base" hangingPunct="0">
              <a:lnSpc>
                <a:spcPct val="100000"/>
              </a:lnSpc>
              <a:spcBef>
                <a:spcPct val="0"/>
              </a:spcBef>
              <a:spcAft>
                <a:spcPct val="0"/>
              </a:spcAft>
              <a:buFontTx/>
              <a:buNone/>
            </a:pPr>
            <a:endParaRPr lang="en-US" altLang="en-US" sz="1800" dirty="0">
              <a:latin typeface="Arial" panose="020B0604020202020204" pitchFamily="34" charset="0"/>
            </a:endParaRPr>
          </a:p>
        </p:txBody>
      </p:sp>
      <p:pic>
        <p:nvPicPr>
          <p:cNvPr id="6" name="Picture 5">
            <a:extLst>
              <a:ext uri="{FF2B5EF4-FFF2-40B4-BE49-F238E27FC236}">
                <a16:creationId xmlns:a16="http://schemas.microsoft.com/office/drawing/2014/main" id="{41F3DCD9-9E1D-975F-7D8A-384F7CD97D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2017" y="5046571"/>
            <a:ext cx="2870863" cy="15971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16790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a:extLst>
            <a:ext uri="{FF2B5EF4-FFF2-40B4-BE49-F238E27FC236}">
              <a16:creationId xmlns:a16="http://schemas.microsoft.com/office/drawing/2014/main" id="{0B1B5DDB-38CE-7BE4-652B-5C5D71BBBAD2}"/>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7AB5F4E5-7DE6-2D97-7925-5887504F5A13}"/>
              </a:ext>
            </a:extLst>
          </p:cNvPr>
          <p:cNvGrpSpPr/>
          <p:nvPr/>
        </p:nvGrpSpPr>
        <p:grpSpPr>
          <a:xfrm>
            <a:off x="-2501" y="-14"/>
            <a:ext cx="12192000" cy="6858000"/>
            <a:chOff x="1" y="0"/>
            <a:chExt cx="12192000" cy="6858000"/>
          </a:xfrm>
        </p:grpSpPr>
        <p:sp>
          <p:nvSpPr>
            <p:cNvPr id="4" name="Rectangle 3">
              <a:extLst>
                <a:ext uri="{FF2B5EF4-FFF2-40B4-BE49-F238E27FC236}">
                  <a16:creationId xmlns:a16="http://schemas.microsoft.com/office/drawing/2014/main" id="{2855EB96-042C-4A0D-CF3F-BD90C87C42E5}"/>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67F70CF7-AA49-3BBE-6E5E-E22116D997B6}"/>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TextBox 8">
              <a:extLst>
                <a:ext uri="{FF2B5EF4-FFF2-40B4-BE49-F238E27FC236}">
                  <a16:creationId xmlns:a16="http://schemas.microsoft.com/office/drawing/2014/main" id="{39665675-CC99-5DEE-3CEA-0315453C2B3B}"/>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INTRODUCTION</a:t>
              </a:r>
            </a:p>
          </p:txBody>
        </p:sp>
      </p:grpSp>
      <p:grpSp>
        <p:nvGrpSpPr>
          <p:cNvPr id="30" name="Group 29">
            <a:extLst>
              <a:ext uri="{FF2B5EF4-FFF2-40B4-BE49-F238E27FC236}">
                <a16:creationId xmlns:a16="http://schemas.microsoft.com/office/drawing/2014/main" id="{AB187A70-7D92-CDD0-D4B7-3FE5BAD1C9D1}"/>
              </a:ext>
            </a:extLst>
          </p:cNvPr>
          <p:cNvGrpSpPr/>
          <p:nvPr/>
        </p:nvGrpSpPr>
        <p:grpSpPr>
          <a:xfrm>
            <a:off x="-325669" y="0"/>
            <a:ext cx="12192001" cy="6858000"/>
            <a:chOff x="0" y="0"/>
            <a:chExt cx="12192001" cy="6858000"/>
          </a:xfrm>
        </p:grpSpPr>
        <p:sp>
          <p:nvSpPr>
            <p:cNvPr id="31" name="Rectangle 30">
              <a:extLst>
                <a:ext uri="{FF2B5EF4-FFF2-40B4-BE49-F238E27FC236}">
                  <a16:creationId xmlns:a16="http://schemas.microsoft.com/office/drawing/2014/main" id="{791E2EFE-7A10-5B7A-B507-A31E2075F4AD}"/>
                </a:ext>
              </a:extLst>
            </p:cNvPr>
            <p:cNvSpPr/>
            <p:nvPr/>
          </p:nvSpPr>
          <p:spPr>
            <a:xfrm>
              <a:off x="0" y="0"/>
              <a:ext cx="12192001"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B9767793-302A-BD4C-333F-4903E1E833B5}"/>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TextBox 32">
              <a:extLst>
                <a:ext uri="{FF2B5EF4-FFF2-40B4-BE49-F238E27FC236}">
                  <a16:creationId xmlns:a16="http://schemas.microsoft.com/office/drawing/2014/main" id="{EF8243B9-9DC8-D988-192C-5CB75CCFD132}"/>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CNN</a:t>
              </a:r>
            </a:p>
          </p:txBody>
        </p:sp>
      </p:grpSp>
      <p:grpSp>
        <p:nvGrpSpPr>
          <p:cNvPr id="34" name="Group 33">
            <a:extLst>
              <a:ext uri="{FF2B5EF4-FFF2-40B4-BE49-F238E27FC236}">
                <a16:creationId xmlns:a16="http://schemas.microsoft.com/office/drawing/2014/main" id="{635002B5-6493-0D20-2623-1085750B1150}"/>
              </a:ext>
            </a:extLst>
          </p:cNvPr>
          <p:cNvGrpSpPr/>
          <p:nvPr/>
        </p:nvGrpSpPr>
        <p:grpSpPr>
          <a:xfrm>
            <a:off x="-10832056" y="-2"/>
            <a:ext cx="12192000" cy="6858000"/>
            <a:chOff x="1" y="0"/>
            <a:chExt cx="12192000" cy="6858000"/>
          </a:xfrm>
        </p:grpSpPr>
        <p:sp>
          <p:nvSpPr>
            <p:cNvPr id="35" name="Rectangle 34">
              <a:extLst>
                <a:ext uri="{FF2B5EF4-FFF2-40B4-BE49-F238E27FC236}">
                  <a16:creationId xmlns:a16="http://schemas.microsoft.com/office/drawing/2014/main" id="{D2505F85-3414-51C5-03AF-917684F8BA16}"/>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3C9AE6D9-2E70-9A49-728D-ECC891752948}"/>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TextBox 36">
              <a:extLst>
                <a:ext uri="{FF2B5EF4-FFF2-40B4-BE49-F238E27FC236}">
                  <a16:creationId xmlns:a16="http://schemas.microsoft.com/office/drawing/2014/main" id="{1E22BAE3-09F5-B6D1-DE19-DA89EF55795E}"/>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DATASETS</a:t>
              </a:r>
            </a:p>
          </p:txBody>
        </p:sp>
      </p:grpSp>
      <p:grpSp>
        <p:nvGrpSpPr>
          <p:cNvPr id="38" name="Group 37">
            <a:extLst>
              <a:ext uri="{FF2B5EF4-FFF2-40B4-BE49-F238E27FC236}">
                <a16:creationId xmlns:a16="http://schemas.microsoft.com/office/drawing/2014/main" id="{5BC6F7E7-95CC-2AA1-F830-6C3336A8913B}"/>
              </a:ext>
            </a:extLst>
          </p:cNvPr>
          <p:cNvGrpSpPr/>
          <p:nvPr/>
        </p:nvGrpSpPr>
        <p:grpSpPr>
          <a:xfrm>
            <a:off x="-11183907" y="-6"/>
            <a:ext cx="12192000" cy="6858000"/>
            <a:chOff x="1" y="0"/>
            <a:chExt cx="12192000" cy="6858000"/>
          </a:xfrm>
        </p:grpSpPr>
        <p:sp>
          <p:nvSpPr>
            <p:cNvPr id="39" name="Rectangle 38">
              <a:extLst>
                <a:ext uri="{FF2B5EF4-FFF2-40B4-BE49-F238E27FC236}">
                  <a16:creationId xmlns:a16="http://schemas.microsoft.com/office/drawing/2014/main" id="{B2351F03-CF32-24DA-8AB3-FD8CA1048F91}"/>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9756E9EB-5B7F-5E70-D412-80AEB25ED8AC}"/>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 name="TextBox 40">
              <a:extLst>
                <a:ext uri="{FF2B5EF4-FFF2-40B4-BE49-F238E27FC236}">
                  <a16:creationId xmlns:a16="http://schemas.microsoft.com/office/drawing/2014/main" id="{C63B5937-5C6A-ED0A-679C-24C6D31E95BF}"/>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DEVELOPMENT</a:t>
              </a:r>
            </a:p>
          </p:txBody>
        </p:sp>
      </p:grpSp>
      <p:grpSp>
        <p:nvGrpSpPr>
          <p:cNvPr id="42" name="Group 41">
            <a:extLst>
              <a:ext uri="{FF2B5EF4-FFF2-40B4-BE49-F238E27FC236}">
                <a16:creationId xmlns:a16="http://schemas.microsoft.com/office/drawing/2014/main" id="{DD333B82-2CDE-7DA9-ED68-D7FEFFAFD9F7}"/>
              </a:ext>
            </a:extLst>
          </p:cNvPr>
          <p:cNvGrpSpPr/>
          <p:nvPr/>
        </p:nvGrpSpPr>
        <p:grpSpPr>
          <a:xfrm>
            <a:off x="-11505649" y="-6"/>
            <a:ext cx="12192000" cy="6858000"/>
            <a:chOff x="1" y="0"/>
            <a:chExt cx="12192000" cy="6858000"/>
          </a:xfrm>
        </p:grpSpPr>
        <p:sp>
          <p:nvSpPr>
            <p:cNvPr id="43" name="Rectangle 42">
              <a:extLst>
                <a:ext uri="{FF2B5EF4-FFF2-40B4-BE49-F238E27FC236}">
                  <a16:creationId xmlns:a16="http://schemas.microsoft.com/office/drawing/2014/main" id="{9F4B56A9-FF5B-B5C3-5250-648EE2852771}"/>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6F524980-3714-9356-545B-D75EE3B12BD6}"/>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TextBox 44">
              <a:extLst>
                <a:ext uri="{FF2B5EF4-FFF2-40B4-BE49-F238E27FC236}">
                  <a16:creationId xmlns:a16="http://schemas.microsoft.com/office/drawing/2014/main" id="{B660549B-F557-5D54-DE7D-94F711A7B5D1}"/>
                </a:ext>
              </a:extLst>
            </p:cNvPr>
            <p:cNvSpPr txBox="1"/>
            <p:nvPr/>
          </p:nvSpPr>
          <p:spPr>
            <a:xfrm rot="16200000">
              <a:off x="11241912" y="3267416"/>
              <a:ext cx="1577012"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OUTPUTS</a:t>
              </a:r>
            </a:p>
          </p:txBody>
        </p:sp>
      </p:grpSp>
      <p:grpSp>
        <p:nvGrpSpPr>
          <p:cNvPr id="46" name="Group 45">
            <a:extLst>
              <a:ext uri="{FF2B5EF4-FFF2-40B4-BE49-F238E27FC236}">
                <a16:creationId xmlns:a16="http://schemas.microsoft.com/office/drawing/2014/main" id="{B6D0DEC7-B081-55D6-2518-7AE3D3C738A6}"/>
              </a:ext>
            </a:extLst>
          </p:cNvPr>
          <p:cNvGrpSpPr/>
          <p:nvPr/>
        </p:nvGrpSpPr>
        <p:grpSpPr>
          <a:xfrm>
            <a:off x="-11871335" y="-10"/>
            <a:ext cx="12192000" cy="6858000"/>
            <a:chOff x="1" y="0"/>
            <a:chExt cx="12192000" cy="6858000"/>
          </a:xfrm>
        </p:grpSpPr>
        <p:sp>
          <p:nvSpPr>
            <p:cNvPr id="47" name="Rectangle 46">
              <a:extLst>
                <a:ext uri="{FF2B5EF4-FFF2-40B4-BE49-F238E27FC236}">
                  <a16:creationId xmlns:a16="http://schemas.microsoft.com/office/drawing/2014/main" id="{11FE008D-6AAD-792D-794A-779D881A25EC}"/>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9B36319B-1315-2B4B-F01F-44A9D8CDE628}"/>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TextBox 48">
              <a:extLst>
                <a:ext uri="{FF2B5EF4-FFF2-40B4-BE49-F238E27FC236}">
                  <a16:creationId xmlns:a16="http://schemas.microsoft.com/office/drawing/2014/main" id="{0DAABB12-174E-3E0A-D051-C8938ABB0AFA}"/>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CONCLUSION</a:t>
              </a:r>
            </a:p>
          </p:txBody>
        </p:sp>
      </p:grpSp>
      <p:sp>
        <p:nvSpPr>
          <p:cNvPr id="2" name="Rectangle 3">
            <a:extLst>
              <a:ext uri="{FF2B5EF4-FFF2-40B4-BE49-F238E27FC236}">
                <a16:creationId xmlns:a16="http://schemas.microsoft.com/office/drawing/2014/main" id="{95079A91-47E6-CC64-E557-EFCAE4C621B3}"/>
              </a:ext>
            </a:extLst>
          </p:cNvPr>
          <p:cNvSpPr txBox="1">
            <a:spLocks noChangeArrowheads="1"/>
          </p:cNvSpPr>
          <p:nvPr/>
        </p:nvSpPr>
        <p:spPr bwMode="auto">
          <a:xfrm>
            <a:off x="1754315" y="63778"/>
            <a:ext cx="8934084" cy="6900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0" fontAlgn="base" hangingPunct="0">
              <a:lnSpc>
                <a:spcPct val="100000"/>
              </a:lnSpc>
              <a:spcBef>
                <a:spcPct val="0"/>
              </a:spcBef>
              <a:spcAft>
                <a:spcPct val="0"/>
              </a:spcAft>
            </a:pPr>
            <a:r>
              <a:rPr lang="en-IN" sz="1800" b="1" dirty="0">
                <a:latin typeface="Times New Roman" panose="02020603050405020304" pitchFamily="18" charset="0"/>
                <a:cs typeface="Times New Roman" panose="02020603050405020304" pitchFamily="18" charset="0"/>
              </a:rPr>
              <a:t>Architecture of CNN</a:t>
            </a:r>
          </a:p>
          <a:p>
            <a:pPr algn="just"/>
            <a:r>
              <a:rPr lang="en-US" sz="1600" dirty="0">
                <a:effectLst/>
                <a:latin typeface="Times New Roman" panose="02020603050405020304" pitchFamily="18" charset="0"/>
                <a:cs typeface="Times New Roman" panose="02020603050405020304" pitchFamily="18" charset="0"/>
              </a:rPr>
              <a:t>The architecture of a CNN generally consists of a sequence of the following layers:</a:t>
            </a:r>
          </a:p>
          <a:p>
            <a:pPr algn="just">
              <a:buFont typeface="+mj-lt"/>
              <a:buAutoNum type="arabicPeriod"/>
            </a:pPr>
            <a:r>
              <a:rPr lang="en-US" sz="1600" b="1" dirty="0">
                <a:effectLst/>
                <a:latin typeface="Times New Roman" panose="02020603050405020304" pitchFamily="18" charset="0"/>
                <a:cs typeface="Times New Roman" panose="02020603050405020304" pitchFamily="18" charset="0"/>
              </a:rPr>
              <a:t> Convolutional Layer (Conv Layer):</a:t>
            </a:r>
            <a:endParaRPr lang="en-US" sz="1600" dirty="0">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US" sz="1600" dirty="0">
                <a:effectLst/>
                <a:latin typeface="Times New Roman" panose="02020603050405020304" pitchFamily="18" charset="0"/>
                <a:cs typeface="Times New Roman" panose="02020603050405020304" pitchFamily="18" charset="0"/>
              </a:rPr>
              <a:t>Applies convolution operations using filters to detect features such as edges, textures, or patterns.</a:t>
            </a:r>
          </a:p>
          <a:p>
            <a:pPr marL="742950" lvl="1" indent="-285750" algn="just">
              <a:buFont typeface="+mj-lt"/>
              <a:buAutoNum type="arabicPeriod"/>
            </a:pPr>
            <a:r>
              <a:rPr lang="en-US" sz="1600" dirty="0">
                <a:effectLst/>
                <a:latin typeface="Times New Roman" panose="02020603050405020304" pitchFamily="18" charset="0"/>
                <a:cs typeface="Times New Roman" panose="02020603050405020304" pitchFamily="18" charset="0"/>
              </a:rPr>
              <a:t>Example: A 3x3 filter sliding over a 28x28 image creates a feature map by computing dot products.</a:t>
            </a:r>
          </a:p>
          <a:p>
            <a:pPr algn="just">
              <a:buFont typeface="+mj-lt"/>
              <a:buAutoNum type="arabicPeriod"/>
            </a:pPr>
            <a:r>
              <a:rPr lang="en-US" sz="1600" b="1" dirty="0">
                <a:effectLst/>
                <a:latin typeface="Times New Roman" panose="02020603050405020304" pitchFamily="18" charset="0"/>
                <a:cs typeface="Times New Roman" panose="02020603050405020304" pitchFamily="18" charset="0"/>
              </a:rPr>
              <a:t> </a:t>
            </a:r>
            <a:r>
              <a:rPr lang="en-US" sz="1600" b="1" dirty="0" err="1">
                <a:effectLst/>
                <a:latin typeface="Times New Roman" panose="02020603050405020304" pitchFamily="18" charset="0"/>
                <a:cs typeface="Times New Roman" panose="02020603050405020304" pitchFamily="18" charset="0"/>
              </a:rPr>
              <a:t>ReLU</a:t>
            </a:r>
            <a:r>
              <a:rPr lang="en-US" sz="1600" b="1" dirty="0">
                <a:effectLst/>
                <a:latin typeface="Times New Roman" panose="02020603050405020304" pitchFamily="18" charset="0"/>
                <a:cs typeface="Times New Roman" panose="02020603050405020304" pitchFamily="18" charset="0"/>
              </a:rPr>
              <a:t> Activation:</a:t>
            </a:r>
            <a:endParaRPr lang="en-US" sz="1600" dirty="0">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US" sz="1600" dirty="0">
                <a:effectLst/>
                <a:latin typeface="Times New Roman" panose="02020603050405020304" pitchFamily="18" charset="0"/>
                <a:cs typeface="Times New Roman" panose="02020603050405020304" pitchFamily="18" charset="0"/>
              </a:rPr>
              <a:t>Introduces non-linearity by applying the function f(x)=max(0,x)f(x) = \text{max}(0, x)f(x)=max(0,x).</a:t>
            </a:r>
          </a:p>
          <a:p>
            <a:pPr marL="742950" lvl="1" indent="-285750" algn="just">
              <a:buFont typeface="+mj-lt"/>
              <a:buAutoNum type="arabicPeriod"/>
            </a:pPr>
            <a:r>
              <a:rPr lang="en-US" sz="1600" dirty="0">
                <a:effectLst/>
                <a:latin typeface="Times New Roman" panose="02020603050405020304" pitchFamily="18" charset="0"/>
                <a:cs typeface="Times New Roman" panose="02020603050405020304" pitchFamily="18" charset="0"/>
              </a:rPr>
              <a:t>Ensures the model can learn complex patterns.</a:t>
            </a:r>
          </a:p>
          <a:p>
            <a:pPr algn="just">
              <a:buFont typeface="+mj-lt"/>
              <a:buAutoNum type="arabicPeriod"/>
            </a:pPr>
            <a:r>
              <a:rPr lang="en-US" sz="1600" b="1" dirty="0">
                <a:effectLst/>
                <a:latin typeface="Times New Roman" panose="02020603050405020304" pitchFamily="18" charset="0"/>
                <a:cs typeface="Times New Roman" panose="02020603050405020304" pitchFamily="18" charset="0"/>
              </a:rPr>
              <a:t> Pooling Layer:</a:t>
            </a:r>
            <a:endParaRPr lang="en-US" sz="1600" dirty="0">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US" sz="1600" dirty="0">
                <a:effectLst/>
                <a:latin typeface="Times New Roman" panose="02020603050405020304" pitchFamily="18" charset="0"/>
                <a:cs typeface="Times New Roman" panose="02020603050405020304" pitchFamily="18" charset="0"/>
              </a:rPr>
              <a:t>Reduces the size of the feature map (e.g., max pooling selects the maximum value in a region).</a:t>
            </a:r>
          </a:p>
          <a:p>
            <a:pPr marL="742950" lvl="1" indent="-285750" algn="just">
              <a:buFont typeface="+mj-lt"/>
              <a:buAutoNum type="arabicPeriod"/>
            </a:pPr>
            <a:r>
              <a:rPr lang="en-US" sz="1600" dirty="0">
                <a:effectLst/>
                <a:latin typeface="Times New Roman" panose="02020603050405020304" pitchFamily="18" charset="0"/>
                <a:cs typeface="Times New Roman" panose="02020603050405020304" pitchFamily="18" charset="0"/>
              </a:rPr>
              <a:t>Common pooling types: Max Pooling, Average Pooling.</a:t>
            </a:r>
          </a:p>
          <a:p>
            <a:pPr algn="just">
              <a:buFont typeface="+mj-lt"/>
              <a:buAutoNum type="arabicPeriod"/>
            </a:pPr>
            <a:r>
              <a:rPr lang="en-US" sz="1600" b="1" dirty="0">
                <a:effectLst/>
                <a:latin typeface="Times New Roman" panose="02020603050405020304" pitchFamily="18" charset="0"/>
                <a:cs typeface="Times New Roman" panose="02020603050405020304" pitchFamily="18" charset="0"/>
              </a:rPr>
              <a:t> Flattening:</a:t>
            </a:r>
            <a:endParaRPr lang="en-US" sz="1600" dirty="0">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US" sz="1600" dirty="0">
                <a:effectLst/>
                <a:latin typeface="Times New Roman" panose="02020603050405020304" pitchFamily="18" charset="0"/>
                <a:cs typeface="Times New Roman" panose="02020603050405020304" pitchFamily="18" charset="0"/>
              </a:rPr>
              <a:t>Converts the 2D feature maps into a 1D vector to prepare for fully</a:t>
            </a:r>
          </a:p>
          <a:p>
            <a:pPr lvl="1" algn="just"/>
            <a:r>
              <a:rPr lang="en-US" sz="1600" dirty="0">
                <a:effectLst/>
                <a:latin typeface="Times New Roman" panose="02020603050405020304" pitchFamily="18" charset="0"/>
                <a:cs typeface="Times New Roman" panose="02020603050405020304" pitchFamily="18" charset="0"/>
              </a:rPr>
              <a:t> connected layers.</a:t>
            </a:r>
          </a:p>
          <a:p>
            <a:pPr algn="just">
              <a:buFont typeface="+mj-lt"/>
              <a:buAutoNum type="arabicPeriod"/>
            </a:pPr>
            <a:r>
              <a:rPr lang="en-US" sz="1600" b="1" dirty="0">
                <a:effectLst/>
                <a:latin typeface="Times New Roman" panose="02020603050405020304" pitchFamily="18" charset="0"/>
                <a:cs typeface="Times New Roman" panose="02020603050405020304" pitchFamily="18" charset="0"/>
              </a:rPr>
              <a:t> Fully Connected Layer:</a:t>
            </a:r>
            <a:endParaRPr lang="en-US" sz="1600" dirty="0">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US" sz="1600" dirty="0">
                <a:effectLst/>
                <a:latin typeface="Times New Roman" panose="02020603050405020304" pitchFamily="18" charset="0"/>
                <a:cs typeface="Times New Roman" panose="02020603050405020304" pitchFamily="18" charset="0"/>
              </a:rPr>
              <a:t>Dense layers that perform high-level reasoning based on the </a:t>
            </a:r>
          </a:p>
          <a:p>
            <a:pPr lvl="1" algn="just"/>
            <a:r>
              <a:rPr lang="en-US" sz="1600" dirty="0">
                <a:effectLst/>
                <a:latin typeface="Times New Roman" panose="02020603050405020304" pitchFamily="18" charset="0"/>
                <a:cs typeface="Times New Roman" panose="02020603050405020304" pitchFamily="18" charset="0"/>
              </a:rPr>
              <a:t>extracted features.</a:t>
            </a:r>
          </a:p>
          <a:p>
            <a:pPr algn="just">
              <a:buFont typeface="+mj-lt"/>
              <a:buAutoNum type="arabicPeriod"/>
            </a:pPr>
            <a:r>
              <a:rPr lang="en-US" sz="1600" b="1" dirty="0">
                <a:effectLst/>
                <a:latin typeface="Times New Roman" panose="02020603050405020304" pitchFamily="18" charset="0"/>
                <a:cs typeface="Times New Roman" panose="02020603050405020304" pitchFamily="18" charset="0"/>
              </a:rPr>
              <a:t> Output Layer:</a:t>
            </a:r>
            <a:endParaRPr lang="en-US" sz="1600" dirty="0">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US" sz="1600" dirty="0">
                <a:effectLst/>
                <a:latin typeface="Times New Roman" panose="02020603050405020304" pitchFamily="18" charset="0"/>
                <a:cs typeface="Times New Roman" panose="02020603050405020304" pitchFamily="18" charset="0"/>
              </a:rPr>
              <a:t>Produces the final result, often using a </a:t>
            </a:r>
            <a:r>
              <a:rPr lang="en-US" sz="1600" dirty="0" err="1">
                <a:effectLst/>
                <a:latin typeface="Times New Roman" panose="02020603050405020304" pitchFamily="18" charset="0"/>
                <a:cs typeface="Times New Roman" panose="02020603050405020304" pitchFamily="18" charset="0"/>
              </a:rPr>
              <a:t>softmax</a:t>
            </a:r>
            <a:r>
              <a:rPr lang="en-US" sz="1600" dirty="0">
                <a:effectLst/>
                <a:latin typeface="Times New Roman" panose="02020603050405020304" pitchFamily="18" charset="0"/>
                <a:cs typeface="Times New Roman" panose="02020603050405020304" pitchFamily="18" charset="0"/>
              </a:rPr>
              <a:t> activation </a:t>
            </a:r>
          </a:p>
          <a:p>
            <a:pPr lvl="1" algn="just"/>
            <a:r>
              <a:rPr lang="en-US" sz="1600" dirty="0">
                <a:effectLst/>
                <a:latin typeface="Times New Roman" panose="02020603050405020304" pitchFamily="18" charset="0"/>
                <a:cs typeface="Times New Roman" panose="02020603050405020304" pitchFamily="18" charset="0"/>
              </a:rPr>
              <a:t>for classification tasks.</a:t>
            </a:r>
          </a:p>
          <a:p>
            <a:pPr algn="l" eaLnBrk="0" fontAlgn="base" hangingPunct="0">
              <a:lnSpc>
                <a:spcPct val="100000"/>
              </a:lnSpc>
              <a:spcBef>
                <a:spcPct val="0"/>
              </a:spcBef>
              <a:spcAft>
                <a:spcPct val="0"/>
              </a:spcAft>
              <a:buFontTx/>
              <a:buNone/>
            </a:pPr>
            <a:endParaRPr lang="en-US" altLang="en-US" sz="1800" dirty="0">
              <a:latin typeface="Arial" panose="020B0604020202020204" pitchFamily="34" charset="0"/>
            </a:endParaRPr>
          </a:p>
        </p:txBody>
      </p:sp>
      <p:pic>
        <p:nvPicPr>
          <p:cNvPr id="3" name="Picture 2">
            <a:extLst>
              <a:ext uri="{FF2B5EF4-FFF2-40B4-BE49-F238E27FC236}">
                <a16:creationId xmlns:a16="http://schemas.microsoft.com/office/drawing/2014/main" id="{A3F3F16F-0DC5-EFCB-B6DF-0CD05C647CF5}"/>
              </a:ext>
            </a:extLst>
          </p:cNvPr>
          <p:cNvPicPr>
            <a:picLocks noChangeAspect="1"/>
          </p:cNvPicPr>
          <p:nvPr/>
        </p:nvPicPr>
        <p:blipFill>
          <a:blip r:embed="rId2">
            <a:extLst>
              <a:ext uri="{28A0092B-C50C-407E-A947-70E740481C1C}">
                <a14:useLocalDpi xmlns:a14="http://schemas.microsoft.com/office/drawing/2010/main" val="0"/>
              </a:ext>
            </a:extLst>
          </a:blip>
          <a:srcRect l="20872" t="3967" r="1147" b="2944"/>
          <a:stretch/>
        </p:blipFill>
        <p:spPr>
          <a:xfrm>
            <a:off x="8457394" y="4269786"/>
            <a:ext cx="3366419" cy="25244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43799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a:extLst>
            <a:ext uri="{FF2B5EF4-FFF2-40B4-BE49-F238E27FC236}">
              <a16:creationId xmlns:a16="http://schemas.microsoft.com/office/drawing/2014/main" id="{80B34D37-5AC9-22DE-4A61-BD1999E309B2}"/>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7A14F754-D35B-8F4E-022A-B6421CA534B7}"/>
              </a:ext>
            </a:extLst>
          </p:cNvPr>
          <p:cNvGrpSpPr/>
          <p:nvPr/>
        </p:nvGrpSpPr>
        <p:grpSpPr>
          <a:xfrm>
            <a:off x="-2501" y="-14"/>
            <a:ext cx="12192000" cy="6858000"/>
            <a:chOff x="1" y="0"/>
            <a:chExt cx="12192000" cy="6858000"/>
          </a:xfrm>
        </p:grpSpPr>
        <p:sp>
          <p:nvSpPr>
            <p:cNvPr id="4" name="Rectangle 3">
              <a:extLst>
                <a:ext uri="{FF2B5EF4-FFF2-40B4-BE49-F238E27FC236}">
                  <a16:creationId xmlns:a16="http://schemas.microsoft.com/office/drawing/2014/main" id="{02945043-53BC-0DA9-B68A-F6E7A2B118F4}"/>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A25CCA30-9916-DC65-4194-AD48BB224FC6}"/>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TextBox 8">
              <a:extLst>
                <a:ext uri="{FF2B5EF4-FFF2-40B4-BE49-F238E27FC236}">
                  <a16:creationId xmlns:a16="http://schemas.microsoft.com/office/drawing/2014/main" id="{EE6FCA12-B61E-33CB-0E7F-B9A80249C747}"/>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INTRODUCTION</a:t>
              </a:r>
            </a:p>
          </p:txBody>
        </p:sp>
      </p:grpSp>
      <p:grpSp>
        <p:nvGrpSpPr>
          <p:cNvPr id="30" name="Group 29">
            <a:extLst>
              <a:ext uri="{FF2B5EF4-FFF2-40B4-BE49-F238E27FC236}">
                <a16:creationId xmlns:a16="http://schemas.microsoft.com/office/drawing/2014/main" id="{96175DD2-178D-26C4-0E40-CFCA5B89DAC9}"/>
              </a:ext>
            </a:extLst>
          </p:cNvPr>
          <p:cNvGrpSpPr/>
          <p:nvPr/>
        </p:nvGrpSpPr>
        <p:grpSpPr>
          <a:xfrm>
            <a:off x="-325669" y="0"/>
            <a:ext cx="12192001" cy="6858000"/>
            <a:chOff x="0" y="0"/>
            <a:chExt cx="12192001" cy="6858000"/>
          </a:xfrm>
        </p:grpSpPr>
        <p:sp>
          <p:nvSpPr>
            <p:cNvPr id="31" name="Rectangle 30">
              <a:extLst>
                <a:ext uri="{FF2B5EF4-FFF2-40B4-BE49-F238E27FC236}">
                  <a16:creationId xmlns:a16="http://schemas.microsoft.com/office/drawing/2014/main" id="{787A91F2-EE0A-3C8A-53D4-FA808B7957E1}"/>
                </a:ext>
              </a:extLst>
            </p:cNvPr>
            <p:cNvSpPr/>
            <p:nvPr/>
          </p:nvSpPr>
          <p:spPr>
            <a:xfrm>
              <a:off x="0" y="0"/>
              <a:ext cx="12192001"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65D36C35-DF45-0527-F168-78984C5E27E0}"/>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TextBox 32">
              <a:extLst>
                <a:ext uri="{FF2B5EF4-FFF2-40B4-BE49-F238E27FC236}">
                  <a16:creationId xmlns:a16="http://schemas.microsoft.com/office/drawing/2014/main" id="{A9B0354C-4EEF-1EC7-FB93-21410C4BD1E1}"/>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CNN</a:t>
              </a:r>
            </a:p>
          </p:txBody>
        </p:sp>
      </p:grpSp>
      <p:grpSp>
        <p:nvGrpSpPr>
          <p:cNvPr id="34" name="Group 33">
            <a:extLst>
              <a:ext uri="{FF2B5EF4-FFF2-40B4-BE49-F238E27FC236}">
                <a16:creationId xmlns:a16="http://schemas.microsoft.com/office/drawing/2014/main" id="{066CB59D-27BE-63CB-6161-D8B26BE98FCB}"/>
              </a:ext>
            </a:extLst>
          </p:cNvPr>
          <p:cNvGrpSpPr/>
          <p:nvPr/>
        </p:nvGrpSpPr>
        <p:grpSpPr>
          <a:xfrm>
            <a:off x="-10832056" y="-2"/>
            <a:ext cx="12192000" cy="6858000"/>
            <a:chOff x="1" y="0"/>
            <a:chExt cx="12192000" cy="6858000"/>
          </a:xfrm>
        </p:grpSpPr>
        <p:sp>
          <p:nvSpPr>
            <p:cNvPr id="35" name="Rectangle 34">
              <a:extLst>
                <a:ext uri="{FF2B5EF4-FFF2-40B4-BE49-F238E27FC236}">
                  <a16:creationId xmlns:a16="http://schemas.microsoft.com/office/drawing/2014/main" id="{D0846010-695C-11A9-3129-DC7DEF99B07E}"/>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2131A27D-7F25-B5D0-9C02-76E634CC3D85}"/>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TextBox 36">
              <a:extLst>
                <a:ext uri="{FF2B5EF4-FFF2-40B4-BE49-F238E27FC236}">
                  <a16:creationId xmlns:a16="http://schemas.microsoft.com/office/drawing/2014/main" id="{1FC1EEAD-AA1D-9B6E-EE33-D07EBF7C7AB6}"/>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DATASETS</a:t>
              </a:r>
            </a:p>
          </p:txBody>
        </p:sp>
      </p:grpSp>
      <p:grpSp>
        <p:nvGrpSpPr>
          <p:cNvPr id="38" name="Group 37">
            <a:extLst>
              <a:ext uri="{FF2B5EF4-FFF2-40B4-BE49-F238E27FC236}">
                <a16:creationId xmlns:a16="http://schemas.microsoft.com/office/drawing/2014/main" id="{B75FF900-118B-F5BE-2207-10CD6F029422}"/>
              </a:ext>
            </a:extLst>
          </p:cNvPr>
          <p:cNvGrpSpPr/>
          <p:nvPr/>
        </p:nvGrpSpPr>
        <p:grpSpPr>
          <a:xfrm>
            <a:off x="-11183907" y="-6"/>
            <a:ext cx="12192000" cy="6858000"/>
            <a:chOff x="1" y="0"/>
            <a:chExt cx="12192000" cy="6858000"/>
          </a:xfrm>
        </p:grpSpPr>
        <p:sp>
          <p:nvSpPr>
            <p:cNvPr id="39" name="Rectangle 38">
              <a:extLst>
                <a:ext uri="{FF2B5EF4-FFF2-40B4-BE49-F238E27FC236}">
                  <a16:creationId xmlns:a16="http://schemas.microsoft.com/office/drawing/2014/main" id="{37C6C648-E174-D4A1-6E28-9DD78372ED2C}"/>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B22E74CD-52F8-B106-6755-D8F736162294}"/>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 name="TextBox 40">
              <a:extLst>
                <a:ext uri="{FF2B5EF4-FFF2-40B4-BE49-F238E27FC236}">
                  <a16:creationId xmlns:a16="http://schemas.microsoft.com/office/drawing/2014/main" id="{FA84DE6D-B9C2-C736-D4E4-D2FF552FDF0E}"/>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DEVELOPMENT</a:t>
              </a:r>
            </a:p>
          </p:txBody>
        </p:sp>
      </p:grpSp>
      <p:grpSp>
        <p:nvGrpSpPr>
          <p:cNvPr id="42" name="Group 41">
            <a:extLst>
              <a:ext uri="{FF2B5EF4-FFF2-40B4-BE49-F238E27FC236}">
                <a16:creationId xmlns:a16="http://schemas.microsoft.com/office/drawing/2014/main" id="{3F1F4D87-4939-8FA4-75C4-6A7A2859F220}"/>
              </a:ext>
            </a:extLst>
          </p:cNvPr>
          <p:cNvGrpSpPr/>
          <p:nvPr/>
        </p:nvGrpSpPr>
        <p:grpSpPr>
          <a:xfrm>
            <a:off x="-11505649" y="-6"/>
            <a:ext cx="12192000" cy="6858000"/>
            <a:chOff x="1" y="0"/>
            <a:chExt cx="12192000" cy="6858000"/>
          </a:xfrm>
        </p:grpSpPr>
        <p:sp>
          <p:nvSpPr>
            <p:cNvPr id="43" name="Rectangle 42">
              <a:extLst>
                <a:ext uri="{FF2B5EF4-FFF2-40B4-BE49-F238E27FC236}">
                  <a16:creationId xmlns:a16="http://schemas.microsoft.com/office/drawing/2014/main" id="{10CF0BFE-DAB7-90CF-C7F6-B9C2BC6FB9B2}"/>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4090F3CB-6BC0-A0A8-A97E-DB4800F3CDD6}"/>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TextBox 44">
              <a:extLst>
                <a:ext uri="{FF2B5EF4-FFF2-40B4-BE49-F238E27FC236}">
                  <a16:creationId xmlns:a16="http://schemas.microsoft.com/office/drawing/2014/main" id="{51E973D2-BEB9-F1FD-801A-EFB1B9D5F58B}"/>
                </a:ext>
              </a:extLst>
            </p:cNvPr>
            <p:cNvSpPr txBox="1"/>
            <p:nvPr/>
          </p:nvSpPr>
          <p:spPr>
            <a:xfrm rot="16200000">
              <a:off x="11241912" y="3267416"/>
              <a:ext cx="1577012"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OUTPUTS</a:t>
              </a:r>
            </a:p>
          </p:txBody>
        </p:sp>
      </p:grpSp>
      <p:grpSp>
        <p:nvGrpSpPr>
          <p:cNvPr id="46" name="Group 45">
            <a:extLst>
              <a:ext uri="{FF2B5EF4-FFF2-40B4-BE49-F238E27FC236}">
                <a16:creationId xmlns:a16="http://schemas.microsoft.com/office/drawing/2014/main" id="{D1A4E178-27C1-AEB9-155E-4DA897630CBA}"/>
              </a:ext>
            </a:extLst>
          </p:cNvPr>
          <p:cNvGrpSpPr/>
          <p:nvPr/>
        </p:nvGrpSpPr>
        <p:grpSpPr>
          <a:xfrm>
            <a:off x="-11871335" y="-10"/>
            <a:ext cx="12192000" cy="6858000"/>
            <a:chOff x="1" y="0"/>
            <a:chExt cx="12192000" cy="6858000"/>
          </a:xfrm>
        </p:grpSpPr>
        <p:sp>
          <p:nvSpPr>
            <p:cNvPr id="47" name="Rectangle 46">
              <a:extLst>
                <a:ext uri="{FF2B5EF4-FFF2-40B4-BE49-F238E27FC236}">
                  <a16:creationId xmlns:a16="http://schemas.microsoft.com/office/drawing/2014/main" id="{DD2A7D60-444D-FB84-4979-A40CB52C8CFA}"/>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0B645C5D-AB6F-1D3B-DA01-9CFBFB06110E}"/>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TextBox 48">
              <a:extLst>
                <a:ext uri="{FF2B5EF4-FFF2-40B4-BE49-F238E27FC236}">
                  <a16:creationId xmlns:a16="http://schemas.microsoft.com/office/drawing/2014/main" id="{BB0F90AB-29AD-0A61-0710-060780962DA9}"/>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CONCLUSION</a:t>
              </a:r>
            </a:p>
          </p:txBody>
        </p:sp>
      </p:grpSp>
      <p:sp>
        <p:nvSpPr>
          <p:cNvPr id="2" name="Rectangle 3">
            <a:extLst>
              <a:ext uri="{FF2B5EF4-FFF2-40B4-BE49-F238E27FC236}">
                <a16:creationId xmlns:a16="http://schemas.microsoft.com/office/drawing/2014/main" id="{DE981655-9FF7-CADF-9412-3C6FF7F7746E}"/>
              </a:ext>
            </a:extLst>
          </p:cNvPr>
          <p:cNvSpPr txBox="1">
            <a:spLocks noChangeArrowheads="1"/>
          </p:cNvSpPr>
          <p:nvPr/>
        </p:nvSpPr>
        <p:spPr bwMode="auto">
          <a:xfrm>
            <a:off x="1754315" y="252060"/>
            <a:ext cx="8934084" cy="6523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IN" sz="2000" b="1" dirty="0">
                <a:latin typeface="Times New Roman" panose="02020603050405020304" pitchFamily="18" charset="0"/>
                <a:cs typeface="Times New Roman" panose="02020603050405020304" pitchFamily="18" charset="0"/>
              </a:rPr>
              <a:t>APPLICATUINS OF CNN </a:t>
            </a:r>
          </a:p>
          <a:p>
            <a:pPr algn="just"/>
            <a:r>
              <a:rPr lang="en-IN" sz="1800" b="1" dirty="0">
                <a:latin typeface="Times New Roman" panose="02020603050405020304" pitchFamily="18" charset="0"/>
                <a:cs typeface="Times New Roman" panose="02020603050405020304" pitchFamily="18" charset="0"/>
              </a:rPr>
              <a:t>Image Processing</a:t>
            </a:r>
          </a:p>
          <a:p>
            <a:pPr algn="just">
              <a:buFont typeface="Arial" panose="020B0604020202020204" pitchFamily="34" charset="0"/>
              <a:buChar char="•"/>
            </a:pPr>
            <a:r>
              <a:rPr lang="en-IN" sz="1800" b="1" dirty="0">
                <a:latin typeface="Times New Roman" panose="02020603050405020304" pitchFamily="18" charset="0"/>
                <a:cs typeface="Times New Roman" panose="02020603050405020304" pitchFamily="18" charset="0"/>
              </a:rPr>
              <a:t>Object Detection</a:t>
            </a:r>
            <a:r>
              <a:rPr lang="en-IN" sz="1800" dirty="0">
                <a:latin typeface="Times New Roman" panose="02020603050405020304" pitchFamily="18" charset="0"/>
                <a:cs typeface="Times New Roman" panose="02020603050405020304" pitchFamily="18" charset="0"/>
              </a:rPr>
              <a:t>: Models like YOLO and Faster R-CNN detect objects in images for applications like security systems and autonomous vehicles.</a:t>
            </a:r>
          </a:p>
          <a:p>
            <a:pPr algn="just">
              <a:buFont typeface="Arial" panose="020B0604020202020204" pitchFamily="34" charset="0"/>
              <a:buChar char="•"/>
            </a:pPr>
            <a:r>
              <a:rPr lang="en-IN" sz="1800" b="1" dirty="0">
                <a:latin typeface="Times New Roman" panose="02020603050405020304" pitchFamily="18" charset="0"/>
                <a:cs typeface="Times New Roman" panose="02020603050405020304" pitchFamily="18" charset="0"/>
              </a:rPr>
              <a:t>Image Classification</a:t>
            </a:r>
            <a:r>
              <a:rPr lang="en-IN" sz="1800" dirty="0">
                <a:latin typeface="Times New Roman" panose="02020603050405020304" pitchFamily="18" charset="0"/>
                <a:cs typeface="Times New Roman" panose="02020603050405020304" pitchFamily="18" charset="0"/>
              </a:rPr>
              <a:t>: Categorizing images into classes (e.g., cat vs. dog) using models like </a:t>
            </a:r>
            <a:r>
              <a:rPr lang="en-IN" sz="1800" dirty="0" err="1">
                <a:latin typeface="Times New Roman" panose="02020603050405020304" pitchFamily="18" charset="0"/>
                <a:cs typeface="Times New Roman" panose="02020603050405020304" pitchFamily="18" charset="0"/>
              </a:rPr>
              <a:t>ResNet</a:t>
            </a:r>
            <a:r>
              <a:rPr lang="en-IN" sz="1800" dirty="0">
                <a:latin typeface="Times New Roman" panose="02020603050405020304" pitchFamily="18" charset="0"/>
                <a:cs typeface="Times New Roman" panose="02020603050405020304" pitchFamily="18" charset="0"/>
              </a:rPr>
              <a:t> or VGG.</a:t>
            </a:r>
          </a:p>
          <a:p>
            <a:pPr algn="just">
              <a:buFont typeface="Arial" panose="020B0604020202020204" pitchFamily="34" charset="0"/>
              <a:buChar char="•"/>
            </a:pPr>
            <a:r>
              <a:rPr lang="en-IN" sz="1800" b="1" dirty="0">
                <a:latin typeface="Times New Roman" panose="02020603050405020304" pitchFamily="18" charset="0"/>
                <a:cs typeface="Times New Roman" panose="02020603050405020304" pitchFamily="18" charset="0"/>
              </a:rPr>
              <a:t>Image Segmentation</a:t>
            </a:r>
            <a:r>
              <a:rPr lang="en-IN" sz="1800" dirty="0">
                <a:latin typeface="Times New Roman" panose="02020603050405020304" pitchFamily="18" charset="0"/>
                <a:cs typeface="Times New Roman" panose="02020603050405020304" pitchFamily="18" charset="0"/>
              </a:rPr>
              <a:t>: Partitioning images into meaningful regions, used in autonomous driving (lane detection) and medical imaging (</a:t>
            </a:r>
            <a:r>
              <a:rPr lang="en-IN" sz="1800" dirty="0" err="1">
                <a:latin typeface="Times New Roman" panose="02020603050405020304" pitchFamily="18" charset="0"/>
                <a:cs typeface="Times New Roman" panose="02020603050405020304" pitchFamily="18" charset="0"/>
              </a:rPr>
              <a:t>tumor</a:t>
            </a:r>
            <a:r>
              <a:rPr lang="en-IN" sz="1800" dirty="0">
                <a:latin typeface="Times New Roman" panose="02020603050405020304" pitchFamily="18" charset="0"/>
                <a:cs typeface="Times New Roman" panose="02020603050405020304" pitchFamily="18" charset="0"/>
              </a:rPr>
              <a:t> segmentation).</a:t>
            </a:r>
          </a:p>
          <a:p>
            <a:pPr algn="just">
              <a:buFont typeface="Arial" panose="020B0604020202020204" pitchFamily="34" charset="0"/>
              <a:buChar char="•"/>
            </a:pPr>
            <a:r>
              <a:rPr lang="en-IN" sz="1800" b="1" dirty="0">
                <a:latin typeface="Times New Roman" panose="02020603050405020304" pitchFamily="18" charset="0"/>
                <a:cs typeface="Times New Roman" panose="02020603050405020304" pitchFamily="18" charset="0"/>
              </a:rPr>
              <a:t>Face Recognition</a:t>
            </a:r>
            <a:r>
              <a:rPr lang="en-IN" sz="1800" dirty="0">
                <a:latin typeface="Times New Roman" panose="02020603050405020304" pitchFamily="18" charset="0"/>
                <a:cs typeface="Times New Roman" panose="02020603050405020304" pitchFamily="18" charset="0"/>
              </a:rPr>
              <a:t>: Facial feature detection for security (e.g., Face ID, attendance systems).</a:t>
            </a:r>
          </a:p>
          <a:p>
            <a:pPr algn="just">
              <a:buFont typeface="Arial" panose="020B0604020202020204" pitchFamily="34" charset="0"/>
              <a:buChar char="•"/>
            </a:pPr>
            <a:endParaRPr lang="en-IN" sz="1800" dirty="0">
              <a:latin typeface="Times New Roman" panose="02020603050405020304" pitchFamily="18" charset="0"/>
              <a:cs typeface="Times New Roman" panose="02020603050405020304" pitchFamily="18" charset="0"/>
            </a:endParaRPr>
          </a:p>
          <a:p>
            <a:pPr algn="just"/>
            <a:r>
              <a:rPr lang="en-IN" sz="1800" b="1" dirty="0">
                <a:latin typeface="Times New Roman" panose="02020603050405020304" pitchFamily="18" charset="0"/>
                <a:cs typeface="Times New Roman" panose="02020603050405020304" pitchFamily="18" charset="0"/>
              </a:rPr>
              <a:t>Medical Imaging</a:t>
            </a:r>
          </a:p>
          <a:p>
            <a:pPr algn="just">
              <a:buFont typeface="Arial" panose="020B0604020202020204" pitchFamily="34" charset="0"/>
              <a:buChar char="•"/>
            </a:pPr>
            <a:r>
              <a:rPr lang="en-IN" sz="1800" b="1" dirty="0">
                <a:latin typeface="Times New Roman" panose="02020603050405020304" pitchFamily="18" charset="0"/>
                <a:cs typeface="Times New Roman" panose="02020603050405020304" pitchFamily="18" charset="0"/>
              </a:rPr>
              <a:t>Disease Diagnosis</a:t>
            </a:r>
            <a:r>
              <a:rPr lang="en-IN" sz="1800" dirty="0">
                <a:latin typeface="Times New Roman" panose="02020603050405020304" pitchFamily="18" charset="0"/>
                <a:cs typeface="Times New Roman" panose="02020603050405020304" pitchFamily="18" charset="0"/>
              </a:rPr>
              <a:t>: Detecting diseases from X-rays, MRIs, CT scans, and histopathology images (e.g., </a:t>
            </a:r>
            <a:r>
              <a:rPr lang="en-IN" sz="1800" dirty="0" err="1">
                <a:latin typeface="Times New Roman" panose="02020603050405020304" pitchFamily="18" charset="0"/>
                <a:cs typeface="Times New Roman" panose="02020603050405020304" pitchFamily="18" charset="0"/>
              </a:rPr>
              <a:t>tumor</a:t>
            </a:r>
            <a:r>
              <a:rPr lang="en-IN" sz="1800" dirty="0">
                <a:latin typeface="Times New Roman" panose="02020603050405020304" pitchFamily="18" charset="0"/>
                <a:cs typeface="Times New Roman" panose="02020603050405020304" pitchFamily="18" charset="0"/>
              </a:rPr>
              <a:t> detection, pneumonia classification).</a:t>
            </a:r>
          </a:p>
          <a:p>
            <a:pPr algn="just">
              <a:buFont typeface="Arial" panose="020B0604020202020204" pitchFamily="34" charset="0"/>
              <a:buChar char="•"/>
            </a:pPr>
            <a:r>
              <a:rPr lang="en-IN" sz="1800" b="1" dirty="0">
                <a:latin typeface="Times New Roman" panose="02020603050405020304" pitchFamily="18" charset="0"/>
                <a:cs typeface="Times New Roman" panose="02020603050405020304" pitchFamily="18" charset="0"/>
              </a:rPr>
              <a:t>Retinal Analysis</a:t>
            </a:r>
            <a:r>
              <a:rPr lang="en-IN" sz="1800" dirty="0">
                <a:latin typeface="Times New Roman" panose="02020603050405020304" pitchFamily="18" charset="0"/>
                <a:cs typeface="Times New Roman" panose="02020603050405020304" pitchFamily="18" charset="0"/>
              </a:rPr>
              <a:t>: Identifying diabetic retinopathy or glaucoma from retinal scans.</a:t>
            </a:r>
          </a:p>
          <a:p>
            <a:pPr algn="just"/>
            <a:r>
              <a:rPr lang="en-IN" sz="1800" b="1" dirty="0">
                <a:latin typeface="Times New Roman" panose="02020603050405020304" pitchFamily="18" charset="0"/>
                <a:cs typeface="Times New Roman" panose="02020603050405020304" pitchFamily="18" charset="0"/>
              </a:rPr>
              <a:t>Autonomous Vehicles</a:t>
            </a:r>
          </a:p>
          <a:p>
            <a:pPr algn="just">
              <a:buFont typeface="Arial" panose="020B0604020202020204" pitchFamily="34" charset="0"/>
              <a:buChar char="•"/>
            </a:pPr>
            <a:r>
              <a:rPr lang="en-IN" sz="1800" b="1" dirty="0">
                <a:latin typeface="Times New Roman" panose="02020603050405020304" pitchFamily="18" charset="0"/>
                <a:cs typeface="Times New Roman" panose="02020603050405020304" pitchFamily="18" charset="0"/>
              </a:rPr>
              <a:t>Lane Detection</a:t>
            </a:r>
            <a:r>
              <a:rPr lang="en-IN" sz="1800" dirty="0">
                <a:latin typeface="Times New Roman" panose="02020603050405020304" pitchFamily="18" charset="0"/>
                <a:cs typeface="Times New Roman" panose="02020603050405020304" pitchFamily="18" charset="0"/>
              </a:rPr>
              <a:t>: Identifying lanes and obstacles for self-driving cars.</a:t>
            </a:r>
          </a:p>
          <a:p>
            <a:pPr algn="just">
              <a:buFont typeface="Arial" panose="020B0604020202020204" pitchFamily="34" charset="0"/>
              <a:buChar char="•"/>
            </a:pPr>
            <a:r>
              <a:rPr lang="en-IN" sz="1800" b="1" dirty="0">
                <a:latin typeface="Times New Roman" panose="02020603050405020304" pitchFamily="18" charset="0"/>
                <a:cs typeface="Times New Roman" panose="02020603050405020304" pitchFamily="18" charset="0"/>
              </a:rPr>
              <a:t>Traffic Sign Recognition</a:t>
            </a:r>
            <a:r>
              <a:rPr lang="en-IN" sz="1800" dirty="0">
                <a:latin typeface="Times New Roman" panose="02020603050405020304" pitchFamily="18" charset="0"/>
                <a:cs typeface="Times New Roman" panose="02020603050405020304" pitchFamily="18" charset="0"/>
              </a:rPr>
              <a:t>: Reading and interpreting road signs.</a:t>
            </a:r>
          </a:p>
          <a:p>
            <a:pPr algn="just">
              <a:buFont typeface="Arial" panose="020B0604020202020204" pitchFamily="34" charset="0"/>
              <a:buChar char="•"/>
            </a:pPr>
            <a:r>
              <a:rPr lang="en-IN" sz="1800" b="1" dirty="0">
                <a:latin typeface="Times New Roman" panose="02020603050405020304" pitchFamily="18" charset="0"/>
                <a:cs typeface="Times New Roman" panose="02020603050405020304" pitchFamily="18" charset="0"/>
              </a:rPr>
              <a:t>Pedestrian Detection</a:t>
            </a:r>
            <a:r>
              <a:rPr lang="en-IN" sz="1800" dirty="0">
                <a:latin typeface="Times New Roman" panose="02020603050405020304" pitchFamily="18" charset="0"/>
                <a:cs typeface="Times New Roman" panose="02020603050405020304" pitchFamily="18" charset="0"/>
              </a:rPr>
              <a:t>: Ensuring safety in traffic environments.</a:t>
            </a:r>
          </a:p>
          <a:p>
            <a:pPr algn="l" eaLnBrk="0" fontAlgn="base" hangingPunct="0">
              <a:lnSpc>
                <a:spcPct val="100000"/>
              </a:lnSpc>
              <a:spcBef>
                <a:spcPct val="0"/>
              </a:spcBef>
              <a:spcAft>
                <a:spcPct val="0"/>
              </a:spcAft>
              <a:buFontTx/>
              <a:buNone/>
            </a:pPr>
            <a:endParaRPr lang="en-US" altLang="en-US" sz="1800" dirty="0">
              <a:latin typeface="Arial" panose="020B0604020202020204" pitchFamily="34" charset="0"/>
            </a:endParaRPr>
          </a:p>
        </p:txBody>
      </p:sp>
      <p:grpSp>
        <p:nvGrpSpPr>
          <p:cNvPr id="3" name="Google Shape;3089;p98">
            <a:extLst>
              <a:ext uri="{FF2B5EF4-FFF2-40B4-BE49-F238E27FC236}">
                <a16:creationId xmlns:a16="http://schemas.microsoft.com/office/drawing/2014/main" id="{7159892B-9EC4-7731-BE04-7CD6466F2749}"/>
              </a:ext>
            </a:extLst>
          </p:cNvPr>
          <p:cNvGrpSpPr/>
          <p:nvPr/>
        </p:nvGrpSpPr>
        <p:grpSpPr>
          <a:xfrm>
            <a:off x="8571457" y="4878172"/>
            <a:ext cx="3294875" cy="2034225"/>
            <a:chOff x="2123350" y="2406925"/>
            <a:chExt cx="3294875" cy="2034225"/>
          </a:xfrm>
        </p:grpSpPr>
        <p:sp>
          <p:nvSpPr>
            <p:cNvPr id="5" name="Google Shape;3090;p98">
              <a:extLst>
                <a:ext uri="{FF2B5EF4-FFF2-40B4-BE49-F238E27FC236}">
                  <a16:creationId xmlns:a16="http://schemas.microsoft.com/office/drawing/2014/main" id="{D18DA2BD-1A1C-2C4D-6E00-711C0C441527}"/>
                </a:ext>
              </a:extLst>
            </p:cNvPr>
            <p:cNvSpPr/>
            <p:nvPr/>
          </p:nvSpPr>
          <p:spPr>
            <a:xfrm>
              <a:off x="2123350" y="2488675"/>
              <a:ext cx="3294875" cy="1891600"/>
            </a:xfrm>
            <a:custGeom>
              <a:avLst/>
              <a:gdLst/>
              <a:ahLst/>
              <a:cxnLst/>
              <a:rect l="l" t="t" r="r" b="b"/>
              <a:pathLst>
                <a:path w="131795" h="75664" extrusionOk="0">
                  <a:moveTo>
                    <a:pt x="38976" y="1"/>
                  </a:moveTo>
                  <a:cubicBezTo>
                    <a:pt x="35627" y="1"/>
                    <a:pt x="32278" y="840"/>
                    <a:pt x="29355" y="2478"/>
                  </a:cubicBezTo>
                  <a:cubicBezTo>
                    <a:pt x="24618" y="5079"/>
                    <a:pt x="21082" y="9683"/>
                    <a:pt x="19748" y="14920"/>
                  </a:cubicBezTo>
                  <a:cubicBezTo>
                    <a:pt x="18514" y="19690"/>
                    <a:pt x="19048" y="25027"/>
                    <a:pt x="16512" y="29230"/>
                  </a:cubicBezTo>
                  <a:cubicBezTo>
                    <a:pt x="14845" y="31965"/>
                    <a:pt x="12109" y="33867"/>
                    <a:pt x="9808" y="36068"/>
                  </a:cubicBezTo>
                  <a:cubicBezTo>
                    <a:pt x="4637" y="40938"/>
                    <a:pt x="1335" y="47710"/>
                    <a:pt x="668" y="54782"/>
                  </a:cubicBezTo>
                  <a:cubicBezTo>
                    <a:pt x="1" y="61820"/>
                    <a:pt x="1335" y="69926"/>
                    <a:pt x="5471" y="75663"/>
                  </a:cubicBezTo>
                  <a:lnTo>
                    <a:pt x="128359" y="75663"/>
                  </a:lnTo>
                  <a:cubicBezTo>
                    <a:pt x="131595" y="73228"/>
                    <a:pt x="131795" y="66257"/>
                    <a:pt x="130160" y="62554"/>
                  </a:cubicBezTo>
                  <a:cubicBezTo>
                    <a:pt x="128526" y="58851"/>
                    <a:pt x="125424" y="56049"/>
                    <a:pt x="122555" y="53147"/>
                  </a:cubicBezTo>
                  <a:cubicBezTo>
                    <a:pt x="119719" y="50278"/>
                    <a:pt x="116917" y="47009"/>
                    <a:pt x="116217" y="43040"/>
                  </a:cubicBezTo>
                  <a:cubicBezTo>
                    <a:pt x="115316" y="37836"/>
                    <a:pt x="118085" y="32299"/>
                    <a:pt x="116217" y="27362"/>
                  </a:cubicBezTo>
                  <a:cubicBezTo>
                    <a:pt x="114649" y="23192"/>
                    <a:pt x="110046" y="20791"/>
                    <a:pt x="105576" y="20457"/>
                  </a:cubicBezTo>
                  <a:cubicBezTo>
                    <a:pt x="105107" y="20422"/>
                    <a:pt x="104639" y="20405"/>
                    <a:pt x="104171" y="20405"/>
                  </a:cubicBezTo>
                  <a:cubicBezTo>
                    <a:pt x="100210" y="20405"/>
                    <a:pt x="96285" y="21595"/>
                    <a:pt x="92467" y="22759"/>
                  </a:cubicBezTo>
                  <a:cubicBezTo>
                    <a:pt x="88870" y="23818"/>
                    <a:pt x="85180" y="24854"/>
                    <a:pt x="81494" y="24854"/>
                  </a:cubicBezTo>
                  <a:cubicBezTo>
                    <a:pt x="80771" y="24854"/>
                    <a:pt x="80047" y="24814"/>
                    <a:pt x="79324" y="24727"/>
                  </a:cubicBezTo>
                  <a:cubicBezTo>
                    <a:pt x="72286" y="23860"/>
                    <a:pt x="66615" y="18756"/>
                    <a:pt x="61678" y="13686"/>
                  </a:cubicBezTo>
                  <a:cubicBezTo>
                    <a:pt x="56741" y="8615"/>
                    <a:pt x="51738" y="3111"/>
                    <a:pt x="44999" y="943"/>
                  </a:cubicBezTo>
                  <a:cubicBezTo>
                    <a:pt x="43055" y="312"/>
                    <a:pt x="41015" y="1"/>
                    <a:pt x="38976" y="1"/>
                  </a:cubicBezTo>
                  <a:close/>
                </a:path>
              </a:pathLst>
            </a:cu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6" name="Google Shape;3091;p98">
              <a:extLst>
                <a:ext uri="{FF2B5EF4-FFF2-40B4-BE49-F238E27FC236}">
                  <a16:creationId xmlns:a16="http://schemas.microsoft.com/office/drawing/2014/main" id="{ACA5160D-D846-A887-277C-5BEB31F109F1}"/>
                </a:ext>
              </a:extLst>
            </p:cNvPr>
            <p:cNvSpPr/>
            <p:nvPr/>
          </p:nvSpPr>
          <p:spPr>
            <a:xfrm>
              <a:off x="3745350" y="2406925"/>
              <a:ext cx="857300" cy="588050"/>
            </a:xfrm>
            <a:custGeom>
              <a:avLst/>
              <a:gdLst/>
              <a:ahLst/>
              <a:cxnLst/>
              <a:rect l="l" t="t" r="r" b="b"/>
              <a:pathLst>
                <a:path w="34292" h="23522" extrusionOk="0">
                  <a:moveTo>
                    <a:pt x="13141" y="1"/>
                  </a:moveTo>
                  <a:cubicBezTo>
                    <a:pt x="11364" y="1"/>
                    <a:pt x="9604" y="198"/>
                    <a:pt x="7906" y="711"/>
                  </a:cubicBezTo>
                  <a:cubicBezTo>
                    <a:pt x="4537" y="1711"/>
                    <a:pt x="501" y="4647"/>
                    <a:pt x="234" y="8483"/>
                  </a:cubicBezTo>
                  <a:cubicBezTo>
                    <a:pt x="0" y="12419"/>
                    <a:pt x="1468" y="16489"/>
                    <a:pt x="4470" y="19090"/>
                  </a:cubicBezTo>
                  <a:cubicBezTo>
                    <a:pt x="7372" y="21626"/>
                    <a:pt x="11208" y="22826"/>
                    <a:pt x="15044" y="23293"/>
                  </a:cubicBezTo>
                  <a:cubicBezTo>
                    <a:pt x="16191" y="23440"/>
                    <a:pt x="17358" y="23522"/>
                    <a:pt x="18524" y="23522"/>
                  </a:cubicBezTo>
                  <a:cubicBezTo>
                    <a:pt x="21865" y="23522"/>
                    <a:pt x="25192" y="22848"/>
                    <a:pt x="27987" y="21092"/>
                  </a:cubicBezTo>
                  <a:cubicBezTo>
                    <a:pt x="31756" y="18690"/>
                    <a:pt x="34291" y="13987"/>
                    <a:pt x="33124" y="9684"/>
                  </a:cubicBezTo>
                  <a:cubicBezTo>
                    <a:pt x="32357" y="6782"/>
                    <a:pt x="30088" y="4480"/>
                    <a:pt x="27453" y="3046"/>
                  </a:cubicBezTo>
                  <a:cubicBezTo>
                    <a:pt x="24851" y="1611"/>
                    <a:pt x="21883" y="977"/>
                    <a:pt x="18914" y="544"/>
                  </a:cubicBezTo>
                  <a:cubicBezTo>
                    <a:pt x="17007" y="232"/>
                    <a:pt x="15064" y="1"/>
                    <a:pt x="13141" y="1"/>
                  </a:cubicBezTo>
                  <a:close/>
                </a:path>
              </a:pathLst>
            </a:cu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7" name="Google Shape;3092;p98">
              <a:extLst>
                <a:ext uri="{FF2B5EF4-FFF2-40B4-BE49-F238E27FC236}">
                  <a16:creationId xmlns:a16="http://schemas.microsoft.com/office/drawing/2014/main" id="{84F9C2E2-41BA-5198-A886-C0A5FA29AC9F}"/>
                </a:ext>
              </a:extLst>
            </p:cNvPr>
            <p:cNvSpPr/>
            <p:nvPr/>
          </p:nvSpPr>
          <p:spPr>
            <a:xfrm>
              <a:off x="2180050" y="4319375"/>
              <a:ext cx="2312525" cy="121775"/>
            </a:xfrm>
            <a:custGeom>
              <a:avLst/>
              <a:gdLst/>
              <a:ahLst/>
              <a:cxnLst/>
              <a:rect l="l" t="t" r="r" b="b"/>
              <a:pathLst>
                <a:path w="92501" h="4871" extrusionOk="0">
                  <a:moveTo>
                    <a:pt x="2436" y="0"/>
                  </a:moveTo>
                  <a:cubicBezTo>
                    <a:pt x="1068" y="0"/>
                    <a:pt x="1" y="1101"/>
                    <a:pt x="1" y="2435"/>
                  </a:cubicBezTo>
                  <a:cubicBezTo>
                    <a:pt x="1" y="3770"/>
                    <a:pt x="1068" y="4870"/>
                    <a:pt x="2436" y="4870"/>
                  </a:cubicBezTo>
                  <a:lnTo>
                    <a:pt x="92500" y="4870"/>
                  </a:lnTo>
                  <a:cubicBezTo>
                    <a:pt x="91133" y="4870"/>
                    <a:pt x="90065" y="3770"/>
                    <a:pt x="90065" y="2435"/>
                  </a:cubicBezTo>
                  <a:cubicBezTo>
                    <a:pt x="90065" y="1101"/>
                    <a:pt x="91133" y="0"/>
                    <a:pt x="92500" y="0"/>
                  </a:cubicBezTo>
                  <a:close/>
                </a:path>
              </a:pathLst>
            </a:custGeom>
            <a:solidFill>
              <a:srgbClr val="D1DA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 name="Google Shape;3093;p98">
              <a:extLst>
                <a:ext uri="{FF2B5EF4-FFF2-40B4-BE49-F238E27FC236}">
                  <a16:creationId xmlns:a16="http://schemas.microsoft.com/office/drawing/2014/main" id="{15227548-5508-FC55-C14F-C4BC60735543}"/>
                </a:ext>
              </a:extLst>
            </p:cNvPr>
            <p:cNvSpPr/>
            <p:nvPr/>
          </p:nvSpPr>
          <p:spPr>
            <a:xfrm>
              <a:off x="4431675" y="4319375"/>
              <a:ext cx="980725" cy="121775"/>
            </a:xfrm>
            <a:custGeom>
              <a:avLst/>
              <a:gdLst/>
              <a:ahLst/>
              <a:cxnLst/>
              <a:rect l="l" t="t" r="r" b="b"/>
              <a:pathLst>
                <a:path w="39229" h="4871" extrusionOk="0">
                  <a:moveTo>
                    <a:pt x="2435" y="0"/>
                  </a:moveTo>
                  <a:cubicBezTo>
                    <a:pt x="1068" y="0"/>
                    <a:pt x="0" y="1101"/>
                    <a:pt x="0" y="2435"/>
                  </a:cubicBezTo>
                  <a:cubicBezTo>
                    <a:pt x="0" y="3770"/>
                    <a:pt x="1068" y="4870"/>
                    <a:pt x="2435" y="4870"/>
                  </a:cubicBezTo>
                  <a:lnTo>
                    <a:pt x="36793" y="4870"/>
                  </a:lnTo>
                  <a:cubicBezTo>
                    <a:pt x="38161" y="4870"/>
                    <a:pt x="39228" y="3770"/>
                    <a:pt x="39228" y="2435"/>
                  </a:cubicBezTo>
                  <a:cubicBezTo>
                    <a:pt x="39228" y="1101"/>
                    <a:pt x="38161" y="0"/>
                    <a:pt x="36793" y="0"/>
                  </a:cubicBezTo>
                  <a:close/>
                </a:path>
              </a:pathLst>
            </a:custGeom>
            <a:solidFill>
              <a:srgbClr val="A3B8F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 name="Google Shape;3094;p98">
              <a:extLst>
                <a:ext uri="{FF2B5EF4-FFF2-40B4-BE49-F238E27FC236}">
                  <a16:creationId xmlns:a16="http://schemas.microsoft.com/office/drawing/2014/main" id="{D0F2A9E6-C6C8-B105-5A29-8C0A030DF7E8}"/>
                </a:ext>
              </a:extLst>
            </p:cNvPr>
            <p:cNvSpPr/>
            <p:nvPr/>
          </p:nvSpPr>
          <p:spPr>
            <a:xfrm>
              <a:off x="3977175" y="3300300"/>
              <a:ext cx="753900" cy="1019100"/>
            </a:xfrm>
            <a:custGeom>
              <a:avLst/>
              <a:gdLst/>
              <a:ahLst/>
              <a:cxnLst/>
              <a:rect l="l" t="t" r="r" b="b"/>
              <a:pathLst>
                <a:path w="30156" h="40764" extrusionOk="0">
                  <a:moveTo>
                    <a:pt x="12810" y="1"/>
                  </a:moveTo>
                  <a:lnTo>
                    <a:pt x="3370" y="4637"/>
                  </a:lnTo>
                  <a:lnTo>
                    <a:pt x="568" y="16646"/>
                  </a:lnTo>
                  <a:cubicBezTo>
                    <a:pt x="1" y="18981"/>
                    <a:pt x="1201" y="21383"/>
                    <a:pt x="3403" y="22350"/>
                  </a:cubicBezTo>
                  <a:lnTo>
                    <a:pt x="3470" y="22383"/>
                  </a:lnTo>
                  <a:cubicBezTo>
                    <a:pt x="4637" y="22884"/>
                    <a:pt x="5505" y="23918"/>
                    <a:pt x="5805" y="25152"/>
                  </a:cubicBezTo>
                  <a:lnTo>
                    <a:pt x="6105" y="26386"/>
                  </a:lnTo>
                  <a:cubicBezTo>
                    <a:pt x="6739" y="29088"/>
                    <a:pt x="6672" y="31924"/>
                    <a:pt x="5938" y="34625"/>
                  </a:cubicBezTo>
                  <a:lnTo>
                    <a:pt x="4204" y="40763"/>
                  </a:lnTo>
                  <a:lnTo>
                    <a:pt x="30155" y="40763"/>
                  </a:lnTo>
                  <a:cubicBezTo>
                    <a:pt x="29822" y="38095"/>
                    <a:pt x="29121" y="35493"/>
                    <a:pt x="28021" y="33024"/>
                  </a:cubicBezTo>
                  <a:lnTo>
                    <a:pt x="26553" y="29722"/>
                  </a:lnTo>
                  <a:cubicBezTo>
                    <a:pt x="25552" y="27487"/>
                    <a:pt x="25052" y="25019"/>
                    <a:pt x="25052" y="22550"/>
                  </a:cubicBezTo>
                  <a:lnTo>
                    <a:pt x="25052" y="3136"/>
                  </a:lnTo>
                  <a:lnTo>
                    <a:pt x="12810"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 name="Google Shape;3095;p98">
              <a:extLst>
                <a:ext uri="{FF2B5EF4-FFF2-40B4-BE49-F238E27FC236}">
                  <a16:creationId xmlns:a16="http://schemas.microsoft.com/office/drawing/2014/main" id="{9C8C9A50-047C-F89A-E3DE-0DFAA16FA1F3}"/>
                </a:ext>
              </a:extLst>
            </p:cNvPr>
            <p:cNvSpPr/>
            <p:nvPr/>
          </p:nvSpPr>
          <p:spPr>
            <a:xfrm>
              <a:off x="4136450" y="4043325"/>
              <a:ext cx="546250" cy="176250"/>
            </a:xfrm>
            <a:custGeom>
              <a:avLst/>
              <a:gdLst/>
              <a:ahLst/>
              <a:cxnLst/>
              <a:rect l="l" t="t" r="r" b="b"/>
              <a:pathLst>
                <a:path w="21850" h="7050" extrusionOk="0">
                  <a:moveTo>
                    <a:pt x="1" y="1"/>
                  </a:moveTo>
                  <a:lnTo>
                    <a:pt x="1" y="2736"/>
                  </a:lnTo>
                  <a:lnTo>
                    <a:pt x="868" y="3437"/>
                  </a:lnTo>
                  <a:cubicBezTo>
                    <a:pt x="2198" y="4465"/>
                    <a:pt x="3829" y="5022"/>
                    <a:pt x="5479" y="5022"/>
                  </a:cubicBezTo>
                  <a:cubicBezTo>
                    <a:pt x="6023" y="5022"/>
                    <a:pt x="6568" y="4962"/>
                    <a:pt x="7106" y="4838"/>
                  </a:cubicBezTo>
                  <a:lnTo>
                    <a:pt x="7573" y="4738"/>
                  </a:lnTo>
                  <a:lnTo>
                    <a:pt x="8607" y="5805"/>
                  </a:lnTo>
                  <a:cubicBezTo>
                    <a:pt x="9411" y="6609"/>
                    <a:pt x="10468" y="7049"/>
                    <a:pt x="11550" y="7049"/>
                  </a:cubicBezTo>
                  <a:cubicBezTo>
                    <a:pt x="12039" y="7049"/>
                    <a:pt x="12532" y="6959"/>
                    <a:pt x="13010" y="6772"/>
                  </a:cubicBezTo>
                  <a:lnTo>
                    <a:pt x="21850" y="3403"/>
                  </a:lnTo>
                  <a:lnTo>
                    <a:pt x="20182" y="1"/>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 name="Google Shape;3096;p98">
              <a:extLst>
                <a:ext uri="{FF2B5EF4-FFF2-40B4-BE49-F238E27FC236}">
                  <a16:creationId xmlns:a16="http://schemas.microsoft.com/office/drawing/2014/main" id="{4B7B4F01-DD1B-7572-8D35-4755FD4CA92A}"/>
                </a:ext>
              </a:extLst>
            </p:cNvPr>
            <p:cNvSpPr/>
            <p:nvPr/>
          </p:nvSpPr>
          <p:spPr>
            <a:xfrm>
              <a:off x="4206500" y="3859050"/>
              <a:ext cx="310250" cy="109475"/>
            </a:xfrm>
            <a:custGeom>
              <a:avLst/>
              <a:gdLst/>
              <a:ahLst/>
              <a:cxnLst/>
              <a:rect l="l" t="t" r="r" b="b"/>
              <a:pathLst>
                <a:path w="12410" h="4379" extrusionOk="0">
                  <a:moveTo>
                    <a:pt x="12410" y="0"/>
                  </a:moveTo>
                  <a:lnTo>
                    <a:pt x="12410" y="0"/>
                  </a:lnTo>
                  <a:cubicBezTo>
                    <a:pt x="11609" y="467"/>
                    <a:pt x="10675" y="967"/>
                    <a:pt x="9641" y="1434"/>
                  </a:cubicBezTo>
                  <a:cubicBezTo>
                    <a:pt x="8640" y="1935"/>
                    <a:pt x="7540" y="2402"/>
                    <a:pt x="6439" y="2769"/>
                  </a:cubicBezTo>
                  <a:cubicBezTo>
                    <a:pt x="5305" y="3169"/>
                    <a:pt x="4170" y="3503"/>
                    <a:pt x="3070" y="3736"/>
                  </a:cubicBezTo>
                  <a:cubicBezTo>
                    <a:pt x="1969" y="4003"/>
                    <a:pt x="935" y="4170"/>
                    <a:pt x="1" y="4336"/>
                  </a:cubicBezTo>
                  <a:cubicBezTo>
                    <a:pt x="363" y="4362"/>
                    <a:pt x="745" y="4378"/>
                    <a:pt x="1143" y="4378"/>
                  </a:cubicBezTo>
                  <a:cubicBezTo>
                    <a:pt x="1772" y="4378"/>
                    <a:pt x="2442" y="4339"/>
                    <a:pt x="3136" y="4236"/>
                  </a:cubicBezTo>
                  <a:cubicBezTo>
                    <a:pt x="4304" y="4103"/>
                    <a:pt x="5471" y="3803"/>
                    <a:pt x="6639" y="3402"/>
                  </a:cubicBezTo>
                  <a:cubicBezTo>
                    <a:pt x="7806" y="3002"/>
                    <a:pt x="8907" y="2468"/>
                    <a:pt x="9908" y="1901"/>
                  </a:cubicBezTo>
                  <a:cubicBezTo>
                    <a:pt x="10875" y="1301"/>
                    <a:pt x="11743" y="634"/>
                    <a:pt x="12410"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 name="Google Shape;3097;p98">
              <a:extLst>
                <a:ext uri="{FF2B5EF4-FFF2-40B4-BE49-F238E27FC236}">
                  <a16:creationId xmlns:a16="http://schemas.microsoft.com/office/drawing/2014/main" id="{B050EBE6-D33B-89FC-F450-94D45AA32F23}"/>
                </a:ext>
              </a:extLst>
            </p:cNvPr>
            <p:cNvSpPr/>
            <p:nvPr/>
          </p:nvSpPr>
          <p:spPr>
            <a:xfrm>
              <a:off x="4262375" y="3929925"/>
              <a:ext cx="256875" cy="54500"/>
            </a:xfrm>
            <a:custGeom>
              <a:avLst/>
              <a:gdLst/>
              <a:ahLst/>
              <a:cxnLst/>
              <a:rect l="l" t="t" r="r" b="b"/>
              <a:pathLst>
                <a:path w="10275" h="2180" extrusionOk="0">
                  <a:moveTo>
                    <a:pt x="10275" y="0"/>
                  </a:moveTo>
                  <a:lnTo>
                    <a:pt x="10275" y="0"/>
                  </a:lnTo>
                  <a:cubicBezTo>
                    <a:pt x="8874" y="367"/>
                    <a:pt x="7039" y="868"/>
                    <a:pt x="5204" y="1268"/>
                  </a:cubicBezTo>
                  <a:cubicBezTo>
                    <a:pt x="3336" y="1635"/>
                    <a:pt x="1468" y="1902"/>
                    <a:pt x="1" y="2102"/>
                  </a:cubicBezTo>
                  <a:cubicBezTo>
                    <a:pt x="451" y="2153"/>
                    <a:pt x="945" y="2179"/>
                    <a:pt x="1468" y="2179"/>
                  </a:cubicBezTo>
                  <a:cubicBezTo>
                    <a:pt x="2652" y="2179"/>
                    <a:pt x="3986" y="2046"/>
                    <a:pt x="5305" y="1768"/>
                  </a:cubicBezTo>
                  <a:cubicBezTo>
                    <a:pt x="7173" y="1401"/>
                    <a:pt x="9007" y="701"/>
                    <a:pt x="10275"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 name="Google Shape;3098;p98">
              <a:extLst>
                <a:ext uri="{FF2B5EF4-FFF2-40B4-BE49-F238E27FC236}">
                  <a16:creationId xmlns:a16="http://schemas.microsoft.com/office/drawing/2014/main" id="{7A2B84E8-C73D-8253-22CE-3D5A07194A7E}"/>
                </a:ext>
              </a:extLst>
            </p:cNvPr>
            <p:cNvSpPr/>
            <p:nvPr/>
          </p:nvSpPr>
          <p:spPr>
            <a:xfrm>
              <a:off x="4207350" y="4203450"/>
              <a:ext cx="379450" cy="40200"/>
            </a:xfrm>
            <a:custGeom>
              <a:avLst/>
              <a:gdLst/>
              <a:ahLst/>
              <a:cxnLst/>
              <a:rect l="l" t="t" r="r" b="b"/>
              <a:pathLst>
                <a:path w="15178" h="1608" extrusionOk="0">
                  <a:moveTo>
                    <a:pt x="0" y="1"/>
                  </a:moveTo>
                  <a:lnTo>
                    <a:pt x="0" y="1"/>
                  </a:lnTo>
                  <a:cubicBezTo>
                    <a:pt x="1001" y="434"/>
                    <a:pt x="2168" y="801"/>
                    <a:pt x="3469" y="1101"/>
                  </a:cubicBezTo>
                  <a:cubicBezTo>
                    <a:pt x="4737" y="1368"/>
                    <a:pt x="6138" y="1535"/>
                    <a:pt x="7539" y="1602"/>
                  </a:cubicBezTo>
                  <a:cubicBezTo>
                    <a:pt x="7718" y="1606"/>
                    <a:pt x="7897" y="1608"/>
                    <a:pt x="8075" y="1608"/>
                  </a:cubicBezTo>
                  <a:cubicBezTo>
                    <a:pt x="9322" y="1608"/>
                    <a:pt x="10537" y="1506"/>
                    <a:pt x="11675" y="1301"/>
                  </a:cubicBezTo>
                  <a:cubicBezTo>
                    <a:pt x="12976" y="1101"/>
                    <a:pt x="14177" y="768"/>
                    <a:pt x="15178" y="401"/>
                  </a:cubicBezTo>
                  <a:lnTo>
                    <a:pt x="15178" y="401"/>
                  </a:lnTo>
                  <a:cubicBezTo>
                    <a:pt x="14110" y="534"/>
                    <a:pt x="12909" y="668"/>
                    <a:pt x="11608" y="734"/>
                  </a:cubicBezTo>
                  <a:cubicBezTo>
                    <a:pt x="10633" y="809"/>
                    <a:pt x="9620" y="847"/>
                    <a:pt x="8597" y="847"/>
                  </a:cubicBezTo>
                  <a:cubicBezTo>
                    <a:pt x="8256" y="847"/>
                    <a:pt x="7914" y="843"/>
                    <a:pt x="7572" y="834"/>
                  </a:cubicBezTo>
                  <a:cubicBezTo>
                    <a:pt x="6205" y="801"/>
                    <a:pt x="4837" y="668"/>
                    <a:pt x="3536" y="534"/>
                  </a:cubicBezTo>
                  <a:cubicBezTo>
                    <a:pt x="2268" y="367"/>
                    <a:pt x="1068" y="201"/>
                    <a:pt x="0"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 name="Google Shape;3099;p98">
              <a:extLst>
                <a:ext uri="{FF2B5EF4-FFF2-40B4-BE49-F238E27FC236}">
                  <a16:creationId xmlns:a16="http://schemas.microsoft.com/office/drawing/2014/main" id="{E85639BF-2BB4-1DE8-5A55-DAFBF2316C9F}"/>
                </a:ext>
              </a:extLst>
            </p:cNvPr>
            <p:cNvSpPr/>
            <p:nvPr/>
          </p:nvSpPr>
          <p:spPr>
            <a:xfrm>
              <a:off x="4314925" y="4249325"/>
              <a:ext cx="241025" cy="42025"/>
            </a:xfrm>
            <a:custGeom>
              <a:avLst/>
              <a:gdLst/>
              <a:ahLst/>
              <a:cxnLst/>
              <a:rect l="l" t="t" r="r" b="b"/>
              <a:pathLst>
                <a:path w="9641" h="1681" extrusionOk="0">
                  <a:moveTo>
                    <a:pt x="0" y="0"/>
                  </a:moveTo>
                  <a:cubicBezTo>
                    <a:pt x="601" y="334"/>
                    <a:pt x="1335" y="667"/>
                    <a:pt x="2135" y="934"/>
                  </a:cubicBezTo>
                  <a:cubicBezTo>
                    <a:pt x="2936" y="1201"/>
                    <a:pt x="3803" y="1401"/>
                    <a:pt x="4704" y="1535"/>
                  </a:cubicBezTo>
                  <a:cubicBezTo>
                    <a:pt x="5392" y="1637"/>
                    <a:pt x="6080" y="1680"/>
                    <a:pt x="6738" y="1680"/>
                  </a:cubicBezTo>
                  <a:cubicBezTo>
                    <a:pt x="6941" y="1680"/>
                    <a:pt x="7142" y="1676"/>
                    <a:pt x="7339" y="1668"/>
                  </a:cubicBezTo>
                  <a:cubicBezTo>
                    <a:pt x="8206" y="1635"/>
                    <a:pt x="8973" y="1501"/>
                    <a:pt x="9640" y="1334"/>
                  </a:cubicBezTo>
                  <a:cubicBezTo>
                    <a:pt x="8273" y="1334"/>
                    <a:pt x="6505" y="1301"/>
                    <a:pt x="4770" y="1034"/>
                  </a:cubicBezTo>
                  <a:cubicBezTo>
                    <a:pt x="3036" y="801"/>
                    <a:pt x="1301" y="367"/>
                    <a:pt x="0"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 name="Google Shape;3100;p98">
              <a:extLst>
                <a:ext uri="{FF2B5EF4-FFF2-40B4-BE49-F238E27FC236}">
                  <a16:creationId xmlns:a16="http://schemas.microsoft.com/office/drawing/2014/main" id="{BE993F4E-7842-A47B-CBFE-25554F881AB8}"/>
                </a:ext>
              </a:extLst>
            </p:cNvPr>
            <p:cNvSpPr/>
            <p:nvPr/>
          </p:nvSpPr>
          <p:spPr>
            <a:xfrm>
              <a:off x="4063075" y="3339500"/>
              <a:ext cx="459525" cy="598775"/>
            </a:xfrm>
            <a:custGeom>
              <a:avLst/>
              <a:gdLst/>
              <a:ahLst/>
              <a:cxnLst/>
              <a:rect l="l" t="t" r="r" b="b"/>
              <a:pathLst>
                <a:path w="18381" h="23951" extrusionOk="0">
                  <a:moveTo>
                    <a:pt x="14010" y="0"/>
                  </a:moveTo>
                  <a:lnTo>
                    <a:pt x="3937" y="1101"/>
                  </a:lnTo>
                  <a:cubicBezTo>
                    <a:pt x="2369" y="2402"/>
                    <a:pt x="1101" y="4670"/>
                    <a:pt x="1101" y="4670"/>
                  </a:cubicBezTo>
                  <a:lnTo>
                    <a:pt x="3436" y="5805"/>
                  </a:lnTo>
                  <a:lnTo>
                    <a:pt x="0" y="8840"/>
                  </a:lnTo>
                  <a:cubicBezTo>
                    <a:pt x="1368" y="16512"/>
                    <a:pt x="5338" y="21716"/>
                    <a:pt x="6905" y="23751"/>
                  </a:cubicBezTo>
                  <a:lnTo>
                    <a:pt x="8340" y="23951"/>
                  </a:lnTo>
                  <a:cubicBezTo>
                    <a:pt x="10575" y="22383"/>
                    <a:pt x="16846" y="17213"/>
                    <a:pt x="18047" y="11108"/>
                  </a:cubicBezTo>
                  <a:lnTo>
                    <a:pt x="14611" y="7806"/>
                  </a:lnTo>
                  <a:lnTo>
                    <a:pt x="18380" y="5604"/>
                  </a:lnTo>
                  <a:cubicBezTo>
                    <a:pt x="18113" y="4937"/>
                    <a:pt x="16512" y="1502"/>
                    <a:pt x="14010"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 name="Google Shape;3101;p98">
              <a:extLst>
                <a:ext uri="{FF2B5EF4-FFF2-40B4-BE49-F238E27FC236}">
                  <a16:creationId xmlns:a16="http://schemas.microsoft.com/office/drawing/2014/main" id="{9810A92B-7DED-4B8A-F114-EE01942C6BCD}"/>
                </a:ext>
              </a:extLst>
            </p:cNvPr>
            <p:cNvSpPr/>
            <p:nvPr/>
          </p:nvSpPr>
          <p:spPr>
            <a:xfrm>
              <a:off x="4183150" y="3151025"/>
              <a:ext cx="115950" cy="193500"/>
            </a:xfrm>
            <a:custGeom>
              <a:avLst/>
              <a:gdLst/>
              <a:ahLst/>
              <a:cxnLst/>
              <a:rect l="l" t="t" r="r" b="b"/>
              <a:pathLst>
                <a:path w="4638" h="7740" extrusionOk="0">
                  <a:moveTo>
                    <a:pt x="4304" y="1"/>
                  </a:moveTo>
                  <a:lnTo>
                    <a:pt x="1" y="5605"/>
                  </a:lnTo>
                  <a:lnTo>
                    <a:pt x="568" y="6972"/>
                  </a:lnTo>
                  <a:lnTo>
                    <a:pt x="901" y="7740"/>
                  </a:lnTo>
                  <a:cubicBezTo>
                    <a:pt x="1735" y="7606"/>
                    <a:pt x="2503" y="7173"/>
                    <a:pt x="3070" y="6572"/>
                  </a:cubicBezTo>
                  <a:cubicBezTo>
                    <a:pt x="3837" y="5738"/>
                    <a:pt x="4271" y="4637"/>
                    <a:pt x="4437" y="3503"/>
                  </a:cubicBezTo>
                  <a:cubicBezTo>
                    <a:pt x="4637" y="2336"/>
                    <a:pt x="4604" y="1135"/>
                    <a:pt x="4304"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 name="Google Shape;3102;p98">
              <a:extLst>
                <a:ext uri="{FF2B5EF4-FFF2-40B4-BE49-F238E27FC236}">
                  <a16:creationId xmlns:a16="http://schemas.microsoft.com/office/drawing/2014/main" id="{6F8F9251-ED2D-99D5-B0B5-8FAC43FD2F6B}"/>
                </a:ext>
              </a:extLst>
            </p:cNvPr>
            <p:cNvSpPr/>
            <p:nvPr/>
          </p:nvSpPr>
          <p:spPr>
            <a:xfrm>
              <a:off x="4204000" y="3149375"/>
              <a:ext cx="163475" cy="436150"/>
            </a:xfrm>
            <a:custGeom>
              <a:avLst/>
              <a:gdLst/>
              <a:ahLst/>
              <a:cxnLst/>
              <a:rect l="l" t="t" r="r" b="b"/>
              <a:pathLst>
                <a:path w="6539" h="17446" extrusionOk="0">
                  <a:moveTo>
                    <a:pt x="3537" y="0"/>
                  </a:moveTo>
                  <a:lnTo>
                    <a:pt x="3470" y="67"/>
                  </a:lnTo>
                  <a:cubicBezTo>
                    <a:pt x="3770" y="1201"/>
                    <a:pt x="3803" y="2402"/>
                    <a:pt x="3603" y="3569"/>
                  </a:cubicBezTo>
                  <a:cubicBezTo>
                    <a:pt x="3437" y="4703"/>
                    <a:pt x="3003" y="5804"/>
                    <a:pt x="2236" y="6638"/>
                  </a:cubicBezTo>
                  <a:cubicBezTo>
                    <a:pt x="1669" y="7239"/>
                    <a:pt x="901" y="7672"/>
                    <a:pt x="67" y="7806"/>
                  </a:cubicBezTo>
                  <a:lnTo>
                    <a:pt x="668" y="9173"/>
                  </a:lnTo>
                  <a:lnTo>
                    <a:pt x="334" y="11175"/>
                  </a:lnTo>
                  <a:cubicBezTo>
                    <a:pt x="201" y="11875"/>
                    <a:pt x="101" y="12576"/>
                    <a:pt x="34" y="13310"/>
                  </a:cubicBezTo>
                  <a:cubicBezTo>
                    <a:pt x="1" y="14477"/>
                    <a:pt x="34" y="15678"/>
                    <a:pt x="168" y="16879"/>
                  </a:cubicBezTo>
                  <a:cubicBezTo>
                    <a:pt x="1068" y="17146"/>
                    <a:pt x="2036" y="17312"/>
                    <a:pt x="3036" y="17446"/>
                  </a:cubicBezTo>
                  <a:cubicBezTo>
                    <a:pt x="4070" y="17446"/>
                    <a:pt x="5138" y="17379"/>
                    <a:pt x="6172" y="17212"/>
                  </a:cubicBezTo>
                  <a:cubicBezTo>
                    <a:pt x="6439" y="15211"/>
                    <a:pt x="6539" y="13176"/>
                    <a:pt x="6505" y="11141"/>
                  </a:cubicBezTo>
                  <a:lnTo>
                    <a:pt x="6372" y="6805"/>
                  </a:lnTo>
                  <a:lnTo>
                    <a:pt x="5638" y="5070"/>
                  </a:lnTo>
                  <a:lnTo>
                    <a:pt x="3537" y="0"/>
                  </a:lnTo>
                  <a:close/>
                </a:path>
              </a:pathLst>
            </a:custGeom>
            <a:solidFill>
              <a:srgbClr val="E9B49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 name="Google Shape;3103;p98">
              <a:extLst>
                <a:ext uri="{FF2B5EF4-FFF2-40B4-BE49-F238E27FC236}">
                  <a16:creationId xmlns:a16="http://schemas.microsoft.com/office/drawing/2014/main" id="{3CC465C0-02EE-EC86-41EE-8057A7C38366}"/>
                </a:ext>
              </a:extLst>
            </p:cNvPr>
            <p:cNvSpPr/>
            <p:nvPr/>
          </p:nvSpPr>
          <p:spPr>
            <a:xfrm>
              <a:off x="4199000" y="3482100"/>
              <a:ext cx="80925" cy="103425"/>
            </a:xfrm>
            <a:custGeom>
              <a:avLst/>
              <a:gdLst/>
              <a:ahLst/>
              <a:cxnLst/>
              <a:rect l="l" t="t" r="r" b="b"/>
              <a:pathLst>
                <a:path w="3237" h="4137" extrusionOk="0">
                  <a:moveTo>
                    <a:pt x="234" y="1"/>
                  </a:moveTo>
                  <a:cubicBezTo>
                    <a:pt x="67" y="1301"/>
                    <a:pt x="1" y="2602"/>
                    <a:pt x="1" y="3903"/>
                  </a:cubicBezTo>
                  <a:cubicBezTo>
                    <a:pt x="1068" y="4037"/>
                    <a:pt x="2135" y="4137"/>
                    <a:pt x="3236" y="4137"/>
                  </a:cubicBezTo>
                  <a:cubicBezTo>
                    <a:pt x="2236" y="4003"/>
                    <a:pt x="1268" y="3837"/>
                    <a:pt x="368" y="3570"/>
                  </a:cubicBezTo>
                  <a:cubicBezTo>
                    <a:pt x="234" y="2369"/>
                    <a:pt x="201" y="1168"/>
                    <a:pt x="234"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 name="Google Shape;3104;p98">
              <a:extLst>
                <a:ext uri="{FF2B5EF4-FFF2-40B4-BE49-F238E27FC236}">
                  <a16:creationId xmlns:a16="http://schemas.microsoft.com/office/drawing/2014/main" id="{75A8165B-18F9-6B30-E321-80B4D567B84F}"/>
                </a:ext>
              </a:extLst>
            </p:cNvPr>
            <p:cNvSpPr/>
            <p:nvPr/>
          </p:nvSpPr>
          <p:spPr>
            <a:xfrm>
              <a:off x="3374250" y="3936600"/>
              <a:ext cx="92600" cy="41725"/>
            </a:xfrm>
            <a:custGeom>
              <a:avLst/>
              <a:gdLst/>
              <a:ahLst/>
              <a:cxnLst/>
              <a:rect l="l" t="t" r="r" b="b"/>
              <a:pathLst>
                <a:path w="3704" h="1669" extrusionOk="0">
                  <a:moveTo>
                    <a:pt x="0" y="0"/>
                  </a:moveTo>
                  <a:lnTo>
                    <a:pt x="1935" y="801"/>
                  </a:lnTo>
                  <a:lnTo>
                    <a:pt x="3269" y="1668"/>
                  </a:lnTo>
                  <a:lnTo>
                    <a:pt x="3703" y="968"/>
                  </a:lnTo>
                  <a:lnTo>
                    <a:pt x="2836" y="200"/>
                  </a:lnTo>
                  <a:lnTo>
                    <a:pt x="0" y="0"/>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 name="Google Shape;3105;p98">
              <a:extLst>
                <a:ext uri="{FF2B5EF4-FFF2-40B4-BE49-F238E27FC236}">
                  <a16:creationId xmlns:a16="http://schemas.microsoft.com/office/drawing/2014/main" id="{F6BED94F-1D2B-99E4-5419-B492B311498E}"/>
                </a:ext>
              </a:extLst>
            </p:cNvPr>
            <p:cNvSpPr/>
            <p:nvPr/>
          </p:nvSpPr>
          <p:spPr>
            <a:xfrm>
              <a:off x="3374250" y="3916575"/>
              <a:ext cx="70900" cy="25050"/>
            </a:xfrm>
            <a:custGeom>
              <a:avLst/>
              <a:gdLst/>
              <a:ahLst/>
              <a:cxnLst/>
              <a:rect l="l" t="t" r="r" b="b"/>
              <a:pathLst>
                <a:path w="2836" h="1002" extrusionOk="0">
                  <a:moveTo>
                    <a:pt x="2269" y="1"/>
                  </a:moveTo>
                  <a:lnTo>
                    <a:pt x="0" y="801"/>
                  </a:lnTo>
                  <a:lnTo>
                    <a:pt x="2836" y="1001"/>
                  </a:lnTo>
                  <a:lnTo>
                    <a:pt x="2269" y="1"/>
                  </a:ln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 name="Google Shape;3106;p98">
              <a:extLst>
                <a:ext uri="{FF2B5EF4-FFF2-40B4-BE49-F238E27FC236}">
                  <a16:creationId xmlns:a16="http://schemas.microsoft.com/office/drawing/2014/main" id="{DF211DFD-DE84-842C-72FB-9D848A2A7484}"/>
                </a:ext>
              </a:extLst>
            </p:cNvPr>
            <p:cNvSpPr/>
            <p:nvPr/>
          </p:nvSpPr>
          <p:spPr>
            <a:xfrm>
              <a:off x="4251550" y="3276125"/>
              <a:ext cx="253525" cy="682175"/>
            </a:xfrm>
            <a:custGeom>
              <a:avLst/>
              <a:gdLst/>
              <a:ahLst/>
              <a:cxnLst/>
              <a:rect l="l" t="t" r="r" b="b"/>
              <a:pathLst>
                <a:path w="10141" h="27287" extrusionOk="0">
                  <a:moveTo>
                    <a:pt x="3736" y="0"/>
                  </a:moveTo>
                  <a:lnTo>
                    <a:pt x="4470" y="1735"/>
                  </a:lnTo>
                  <a:lnTo>
                    <a:pt x="4603" y="6071"/>
                  </a:lnTo>
                  <a:cubicBezTo>
                    <a:pt x="4637" y="8106"/>
                    <a:pt x="4537" y="10141"/>
                    <a:pt x="4270" y="12142"/>
                  </a:cubicBezTo>
                  <a:cubicBezTo>
                    <a:pt x="3936" y="14844"/>
                    <a:pt x="3336" y="17513"/>
                    <a:pt x="2435" y="20081"/>
                  </a:cubicBezTo>
                  <a:lnTo>
                    <a:pt x="0" y="27287"/>
                  </a:lnTo>
                  <a:cubicBezTo>
                    <a:pt x="0" y="27287"/>
                    <a:pt x="7572" y="20315"/>
                    <a:pt x="9907" y="13643"/>
                  </a:cubicBezTo>
                  <a:lnTo>
                    <a:pt x="6271" y="10241"/>
                  </a:lnTo>
                  <a:lnTo>
                    <a:pt x="10141" y="8006"/>
                  </a:lnTo>
                  <a:cubicBezTo>
                    <a:pt x="10141" y="8006"/>
                    <a:pt x="8273" y="2269"/>
                    <a:pt x="3736"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 name="Google Shape;3107;p98">
              <a:extLst>
                <a:ext uri="{FF2B5EF4-FFF2-40B4-BE49-F238E27FC236}">
                  <a16:creationId xmlns:a16="http://schemas.microsoft.com/office/drawing/2014/main" id="{902D20E6-69C9-7827-5870-926348D65C79}"/>
                </a:ext>
              </a:extLst>
            </p:cNvPr>
            <p:cNvSpPr/>
            <p:nvPr/>
          </p:nvSpPr>
          <p:spPr>
            <a:xfrm>
              <a:off x="4082250" y="3325325"/>
              <a:ext cx="169325" cy="632975"/>
            </a:xfrm>
            <a:custGeom>
              <a:avLst/>
              <a:gdLst/>
              <a:ahLst/>
              <a:cxnLst/>
              <a:rect l="l" t="t" r="r" b="b"/>
              <a:pathLst>
                <a:path w="6773" h="25319" extrusionOk="0">
                  <a:moveTo>
                    <a:pt x="4604" y="0"/>
                  </a:moveTo>
                  <a:cubicBezTo>
                    <a:pt x="2536" y="2135"/>
                    <a:pt x="968" y="4904"/>
                    <a:pt x="968" y="4904"/>
                  </a:cubicBezTo>
                  <a:lnTo>
                    <a:pt x="3336" y="6305"/>
                  </a:lnTo>
                  <a:lnTo>
                    <a:pt x="1" y="9507"/>
                  </a:lnTo>
                  <a:cubicBezTo>
                    <a:pt x="1035" y="16779"/>
                    <a:pt x="6772" y="25319"/>
                    <a:pt x="6772" y="25319"/>
                  </a:cubicBezTo>
                  <a:lnTo>
                    <a:pt x="5304" y="17613"/>
                  </a:lnTo>
                  <a:cubicBezTo>
                    <a:pt x="4837" y="15145"/>
                    <a:pt x="4637" y="12676"/>
                    <a:pt x="4671" y="10174"/>
                  </a:cubicBezTo>
                  <a:cubicBezTo>
                    <a:pt x="4671" y="8140"/>
                    <a:pt x="4837" y="6138"/>
                    <a:pt x="5204" y="4137"/>
                  </a:cubicBezTo>
                  <a:lnTo>
                    <a:pt x="5538" y="2135"/>
                  </a:lnTo>
                  <a:lnTo>
                    <a:pt x="4937" y="768"/>
                  </a:lnTo>
                  <a:lnTo>
                    <a:pt x="4604"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 name="Google Shape;3108;p98">
              <a:extLst>
                <a:ext uri="{FF2B5EF4-FFF2-40B4-BE49-F238E27FC236}">
                  <a16:creationId xmlns:a16="http://schemas.microsoft.com/office/drawing/2014/main" id="{D2E7F4C8-42FC-986E-0F03-4FA3B482EDCF}"/>
                </a:ext>
              </a:extLst>
            </p:cNvPr>
            <p:cNvSpPr/>
            <p:nvPr/>
          </p:nvSpPr>
          <p:spPr>
            <a:xfrm>
              <a:off x="4198175" y="3579675"/>
              <a:ext cx="160125" cy="378625"/>
            </a:xfrm>
            <a:custGeom>
              <a:avLst/>
              <a:gdLst/>
              <a:ahLst/>
              <a:cxnLst/>
              <a:rect l="l" t="t" r="r" b="b"/>
              <a:pathLst>
                <a:path w="6405" h="15145" extrusionOk="0">
                  <a:moveTo>
                    <a:pt x="34" y="0"/>
                  </a:moveTo>
                  <a:lnTo>
                    <a:pt x="34" y="0"/>
                  </a:lnTo>
                  <a:cubicBezTo>
                    <a:pt x="0" y="2502"/>
                    <a:pt x="200" y="4971"/>
                    <a:pt x="667" y="7439"/>
                  </a:cubicBezTo>
                  <a:lnTo>
                    <a:pt x="2135" y="15145"/>
                  </a:lnTo>
                  <a:lnTo>
                    <a:pt x="4570" y="7939"/>
                  </a:lnTo>
                  <a:cubicBezTo>
                    <a:pt x="5471" y="5371"/>
                    <a:pt x="6071" y="2702"/>
                    <a:pt x="6405" y="0"/>
                  </a:cubicBezTo>
                  <a:lnTo>
                    <a:pt x="6405" y="0"/>
                  </a:lnTo>
                  <a:cubicBezTo>
                    <a:pt x="5354" y="150"/>
                    <a:pt x="4287" y="226"/>
                    <a:pt x="3219" y="226"/>
                  </a:cubicBezTo>
                  <a:cubicBezTo>
                    <a:pt x="2152" y="226"/>
                    <a:pt x="1084" y="150"/>
                    <a:pt x="34" y="0"/>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 name="Google Shape;3109;p98">
              <a:extLst>
                <a:ext uri="{FF2B5EF4-FFF2-40B4-BE49-F238E27FC236}">
                  <a16:creationId xmlns:a16="http://schemas.microsoft.com/office/drawing/2014/main" id="{10F412F9-72AC-24D6-B300-F4FC2A5E6736}"/>
                </a:ext>
              </a:extLst>
            </p:cNvPr>
            <p:cNvSpPr/>
            <p:nvPr/>
          </p:nvSpPr>
          <p:spPr>
            <a:xfrm>
              <a:off x="4039725" y="2700900"/>
              <a:ext cx="222675" cy="106575"/>
            </a:xfrm>
            <a:custGeom>
              <a:avLst/>
              <a:gdLst/>
              <a:ahLst/>
              <a:cxnLst/>
              <a:rect l="l" t="t" r="r" b="b"/>
              <a:pathLst>
                <a:path w="8907" h="4263" extrusionOk="0">
                  <a:moveTo>
                    <a:pt x="3677" y="1"/>
                  </a:moveTo>
                  <a:cubicBezTo>
                    <a:pt x="3110" y="1"/>
                    <a:pt x="2546" y="71"/>
                    <a:pt x="2002" y="226"/>
                  </a:cubicBezTo>
                  <a:cubicBezTo>
                    <a:pt x="1268" y="426"/>
                    <a:pt x="567" y="793"/>
                    <a:pt x="0" y="1294"/>
                  </a:cubicBezTo>
                  <a:cubicBezTo>
                    <a:pt x="768" y="3028"/>
                    <a:pt x="2536" y="4263"/>
                    <a:pt x="4570" y="4263"/>
                  </a:cubicBezTo>
                  <a:cubicBezTo>
                    <a:pt x="6438" y="4263"/>
                    <a:pt x="8073" y="3262"/>
                    <a:pt x="8907" y="1727"/>
                  </a:cubicBezTo>
                  <a:cubicBezTo>
                    <a:pt x="8073" y="1227"/>
                    <a:pt x="7239" y="793"/>
                    <a:pt x="6305" y="460"/>
                  </a:cubicBezTo>
                  <a:cubicBezTo>
                    <a:pt x="5469" y="174"/>
                    <a:pt x="4570" y="1"/>
                    <a:pt x="3677"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7" name="Google Shape;3110;p98">
              <a:extLst>
                <a:ext uri="{FF2B5EF4-FFF2-40B4-BE49-F238E27FC236}">
                  <a16:creationId xmlns:a16="http://schemas.microsoft.com/office/drawing/2014/main" id="{544985F7-2704-2F85-DBA0-54BF902FADA7}"/>
                </a:ext>
              </a:extLst>
            </p:cNvPr>
            <p:cNvSpPr/>
            <p:nvPr/>
          </p:nvSpPr>
          <p:spPr>
            <a:xfrm>
              <a:off x="4029725" y="2558100"/>
              <a:ext cx="249350" cy="186000"/>
            </a:xfrm>
            <a:custGeom>
              <a:avLst/>
              <a:gdLst/>
              <a:ahLst/>
              <a:cxnLst/>
              <a:rect l="l" t="t" r="r" b="b"/>
              <a:pathLst>
                <a:path w="9974" h="7440" extrusionOk="0">
                  <a:moveTo>
                    <a:pt x="4970" y="1"/>
                  </a:moveTo>
                  <a:cubicBezTo>
                    <a:pt x="2235" y="1"/>
                    <a:pt x="0" y="2236"/>
                    <a:pt x="0" y="5004"/>
                  </a:cubicBezTo>
                  <a:cubicBezTo>
                    <a:pt x="0" y="5705"/>
                    <a:pt x="134" y="6372"/>
                    <a:pt x="400" y="7006"/>
                  </a:cubicBezTo>
                  <a:cubicBezTo>
                    <a:pt x="967" y="6505"/>
                    <a:pt x="1668" y="6138"/>
                    <a:pt x="2402" y="5938"/>
                  </a:cubicBezTo>
                  <a:cubicBezTo>
                    <a:pt x="2946" y="5783"/>
                    <a:pt x="3510" y="5713"/>
                    <a:pt x="4077" y="5713"/>
                  </a:cubicBezTo>
                  <a:cubicBezTo>
                    <a:pt x="4970" y="5713"/>
                    <a:pt x="5869" y="5886"/>
                    <a:pt x="6705" y="6172"/>
                  </a:cubicBezTo>
                  <a:cubicBezTo>
                    <a:pt x="7639" y="6505"/>
                    <a:pt x="8473" y="6939"/>
                    <a:pt x="9307" y="7439"/>
                  </a:cubicBezTo>
                  <a:cubicBezTo>
                    <a:pt x="9740" y="6739"/>
                    <a:pt x="9974" y="5905"/>
                    <a:pt x="9974" y="5004"/>
                  </a:cubicBezTo>
                  <a:cubicBezTo>
                    <a:pt x="9974" y="2236"/>
                    <a:pt x="7739" y="1"/>
                    <a:pt x="4970"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8" name="Google Shape;3111;p98">
              <a:extLst>
                <a:ext uri="{FF2B5EF4-FFF2-40B4-BE49-F238E27FC236}">
                  <a16:creationId xmlns:a16="http://schemas.microsoft.com/office/drawing/2014/main" id="{009A7BA4-5089-F2A7-94E5-2FD9FA510661}"/>
                </a:ext>
              </a:extLst>
            </p:cNvPr>
            <p:cNvSpPr/>
            <p:nvPr/>
          </p:nvSpPr>
          <p:spPr>
            <a:xfrm>
              <a:off x="3822075" y="2749450"/>
              <a:ext cx="532900" cy="485000"/>
            </a:xfrm>
            <a:custGeom>
              <a:avLst/>
              <a:gdLst/>
              <a:ahLst/>
              <a:cxnLst/>
              <a:rect l="l" t="t" r="r" b="b"/>
              <a:pathLst>
                <a:path w="21316" h="19400" extrusionOk="0">
                  <a:moveTo>
                    <a:pt x="9422" y="0"/>
                  </a:moveTo>
                  <a:cubicBezTo>
                    <a:pt x="8578" y="0"/>
                    <a:pt x="7732" y="104"/>
                    <a:pt x="6905" y="319"/>
                  </a:cubicBezTo>
                  <a:cubicBezTo>
                    <a:pt x="4503" y="953"/>
                    <a:pt x="2335" y="2587"/>
                    <a:pt x="1234" y="4822"/>
                  </a:cubicBezTo>
                  <a:cubicBezTo>
                    <a:pt x="0" y="7224"/>
                    <a:pt x="67" y="10126"/>
                    <a:pt x="934" y="12661"/>
                  </a:cubicBezTo>
                  <a:cubicBezTo>
                    <a:pt x="1835" y="15230"/>
                    <a:pt x="3469" y="17431"/>
                    <a:pt x="5304" y="19399"/>
                  </a:cubicBezTo>
                  <a:cubicBezTo>
                    <a:pt x="10041" y="19133"/>
                    <a:pt x="15211" y="17798"/>
                    <a:pt x="19347" y="15463"/>
                  </a:cubicBezTo>
                  <a:cubicBezTo>
                    <a:pt x="20948" y="12028"/>
                    <a:pt x="21315" y="8025"/>
                    <a:pt x="20348" y="4355"/>
                  </a:cubicBezTo>
                  <a:cubicBezTo>
                    <a:pt x="20014" y="3155"/>
                    <a:pt x="19514" y="1954"/>
                    <a:pt x="18513" y="1186"/>
                  </a:cubicBezTo>
                  <a:cubicBezTo>
                    <a:pt x="17892" y="703"/>
                    <a:pt x="17073" y="452"/>
                    <a:pt x="16261" y="452"/>
                  </a:cubicBezTo>
                  <a:cubicBezTo>
                    <a:pt x="15506" y="452"/>
                    <a:pt x="14756" y="669"/>
                    <a:pt x="14177" y="1120"/>
                  </a:cubicBezTo>
                  <a:cubicBezTo>
                    <a:pt x="12701" y="393"/>
                    <a:pt x="11065" y="0"/>
                    <a:pt x="9422"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0" name="Google Shape;3112;p98">
              <a:extLst>
                <a:ext uri="{FF2B5EF4-FFF2-40B4-BE49-F238E27FC236}">
                  <a16:creationId xmlns:a16="http://schemas.microsoft.com/office/drawing/2014/main" id="{6DBC5F40-F754-9CD5-8DF9-71BB71D76F74}"/>
                </a:ext>
              </a:extLst>
            </p:cNvPr>
            <p:cNvSpPr/>
            <p:nvPr/>
          </p:nvSpPr>
          <p:spPr>
            <a:xfrm>
              <a:off x="3932150" y="3248400"/>
              <a:ext cx="25775" cy="27750"/>
            </a:xfrm>
            <a:custGeom>
              <a:avLst/>
              <a:gdLst/>
              <a:ahLst/>
              <a:cxnLst/>
              <a:rect l="l" t="t" r="r" b="b"/>
              <a:pathLst>
                <a:path w="1031" h="1110" extrusionOk="0">
                  <a:moveTo>
                    <a:pt x="385" y="1"/>
                  </a:moveTo>
                  <a:cubicBezTo>
                    <a:pt x="348" y="1"/>
                    <a:pt x="309" y="3"/>
                    <a:pt x="267" y="9"/>
                  </a:cubicBezTo>
                  <a:lnTo>
                    <a:pt x="0" y="642"/>
                  </a:lnTo>
                  <a:lnTo>
                    <a:pt x="734" y="1109"/>
                  </a:lnTo>
                  <a:cubicBezTo>
                    <a:pt x="987" y="794"/>
                    <a:pt x="1030" y="1"/>
                    <a:pt x="385" y="1"/>
                  </a:cubicBezTo>
                  <a:close/>
                </a:path>
              </a:pathLst>
            </a:custGeom>
            <a:solidFill>
              <a:srgbClr val="E0A02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1" name="Google Shape;3113;p98">
              <a:extLst>
                <a:ext uri="{FF2B5EF4-FFF2-40B4-BE49-F238E27FC236}">
                  <a16:creationId xmlns:a16="http://schemas.microsoft.com/office/drawing/2014/main" id="{59CBEBBF-2718-AD05-A4EB-8523286B3515}"/>
                </a:ext>
              </a:extLst>
            </p:cNvPr>
            <p:cNvSpPr/>
            <p:nvPr/>
          </p:nvSpPr>
          <p:spPr>
            <a:xfrm>
              <a:off x="3866275" y="3149225"/>
              <a:ext cx="125950" cy="115975"/>
            </a:xfrm>
            <a:custGeom>
              <a:avLst/>
              <a:gdLst/>
              <a:ahLst/>
              <a:cxnLst/>
              <a:rect l="l" t="t" r="r" b="b"/>
              <a:pathLst>
                <a:path w="5038" h="4639" extrusionOk="0">
                  <a:moveTo>
                    <a:pt x="2551" y="0"/>
                  </a:moveTo>
                  <a:cubicBezTo>
                    <a:pt x="2414" y="0"/>
                    <a:pt x="2275" y="13"/>
                    <a:pt x="2135" y="39"/>
                  </a:cubicBezTo>
                  <a:cubicBezTo>
                    <a:pt x="867" y="240"/>
                    <a:pt x="0" y="1440"/>
                    <a:pt x="234" y="2708"/>
                  </a:cubicBezTo>
                  <a:cubicBezTo>
                    <a:pt x="444" y="3849"/>
                    <a:pt x="1438" y="4639"/>
                    <a:pt x="2535" y="4639"/>
                  </a:cubicBezTo>
                  <a:cubicBezTo>
                    <a:pt x="2657" y="4639"/>
                    <a:pt x="2779" y="4629"/>
                    <a:pt x="2902" y="4609"/>
                  </a:cubicBezTo>
                  <a:cubicBezTo>
                    <a:pt x="4170" y="4376"/>
                    <a:pt x="5037" y="3175"/>
                    <a:pt x="4804" y="1907"/>
                  </a:cubicBezTo>
                  <a:cubicBezTo>
                    <a:pt x="4596" y="783"/>
                    <a:pt x="3629" y="0"/>
                    <a:pt x="2551" y="0"/>
                  </a:cubicBezTo>
                  <a:close/>
                </a:path>
              </a:pathLst>
            </a:custGeom>
            <a:solidFill>
              <a:srgbClr val="DB938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2" name="Google Shape;3114;p98">
              <a:extLst>
                <a:ext uri="{FF2B5EF4-FFF2-40B4-BE49-F238E27FC236}">
                  <a16:creationId xmlns:a16="http://schemas.microsoft.com/office/drawing/2014/main" id="{7E3C0C1D-3997-26A6-462C-1F3D451B5102}"/>
                </a:ext>
              </a:extLst>
            </p:cNvPr>
            <p:cNvSpPr/>
            <p:nvPr/>
          </p:nvSpPr>
          <p:spPr>
            <a:xfrm>
              <a:off x="3892125" y="3173000"/>
              <a:ext cx="74225" cy="67825"/>
            </a:xfrm>
            <a:custGeom>
              <a:avLst/>
              <a:gdLst/>
              <a:ahLst/>
              <a:cxnLst/>
              <a:rect l="l" t="t" r="r" b="b"/>
              <a:pathLst>
                <a:path w="2969" h="2713" extrusionOk="0">
                  <a:moveTo>
                    <a:pt x="1482" y="1"/>
                  </a:moveTo>
                  <a:cubicBezTo>
                    <a:pt x="1401" y="1"/>
                    <a:pt x="1318" y="8"/>
                    <a:pt x="1234" y="22"/>
                  </a:cubicBezTo>
                  <a:cubicBezTo>
                    <a:pt x="501" y="156"/>
                    <a:pt x="0" y="856"/>
                    <a:pt x="134" y="1590"/>
                  </a:cubicBezTo>
                  <a:cubicBezTo>
                    <a:pt x="252" y="2244"/>
                    <a:pt x="822" y="2713"/>
                    <a:pt x="1463" y="2713"/>
                  </a:cubicBezTo>
                  <a:cubicBezTo>
                    <a:pt x="1542" y="2713"/>
                    <a:pt x="1621" y="2706"/>
                    <a:pt x="1701" y="2691"/>
                  </a:cubicBezTo>
                  <a:cubicBezTo>
                    <a:pt x="2469" y="2558"/>
                    <a:pt x="2969" y="1857"/>
                    <a:pt x="2836" y="1123"/>
                  </a:cubicBezTo>
                  <a:cubicBezTo>
                    <a:pt x="2717" y="469"/>
                    <a:pt x="2148" y="1"/>
                    <a:pt x="1482" y="1"/>
                  </a:cubicBezTo>
                  <a:close/>
                </a:path>
              </a:pathLst>
            </a:custGeom>
            <a:solidFill>
              <a:srgbClr val="D17E7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3" name="Google Shape;3115;p98">
              <a:extLst>
                <a:ext uri="{FF2B5EF4-FFF2-40B4-BE49-F238E27FC236}">
                  <a16:creationId xmlns:a16="http://schemas.microsoft.com/office/drawing/2014/main" id="{CEFA9ECD-DF5D-6E37-F42F-2EFE31CBECD2}"/>
                </a:ext>
              </a:extLst>
            </p:cNvPr>
            <p:cNvSpPr/>
            <p:nvPr/>
          </p:nvSpPr>
          <p:spPr>
            <a:xfrm>
              <a:off x="3925475" y="3249425"/>
              <a:ext cx="25050" cy="32025"/>
            </a:xfrm>
            <a:custGeom>
              <a:avLst/>
              <a:gdLst/>
              <a:ahLst/>
              <a:cxnLst/>
              <a:rect l="l" t="t" r="r" b="b"/>
              <a:pathLst>
                <a:path w="1002" h="1281" extrusionOk="0">
                  <a:moveTo>
                    <a:pt x="201" y="1"/>
                  </a:moveTo>
                  <a:cubicBezTo>
                    <a:pt x="134" y="1"/>
                    <a:pt x="67" y="68"/>
                    <a:pt x="67" y="134"/>
                  </a:cubicBezTo>
                  <a:cubicBezTo>
                    <a:pt x="0" y="334"/>
                    <a:pt x="0" y="535"/>
                    <a:pt x="67" y="701"/>
                  </a:cubicBezTo>
                  <a:cubicBezTo>
                    <a:pt x="101" y="902"/>
                    <a:pt x="201" y="1035"/>
                    <a:pt x="334" y="1168"/>
                  </a:cubicBezTo>
                  <a:cubicBezTo>
                    <a:pt x="384" y="1243"/>
                    <a:pt x="490" y="1281"/>
                    <a:pt x="597" y="1281"/>
                  </a:cubicBezTo>
                  <a:cubicBezTo>
                    <a:pt x="632" y="1281"/>
                    <a:pt x="668" y="1277"/>
                    <a:pt x="701" y="1268"/>
                  </a:cubicBezTo>
                  <a:cubicBezTo>
                    <a:pt x="901" y="1202"/>
                    <a:pt x="1001" y="1068"/>
                    <a:pt x="1001" y="1068"/>
                  </a:cubicBezTo>
                  <a:cubicBezTo>
                    <a:pt x="734" y="835"/>
                    <a:pt x="568" y="501"/>
                    <a:pt x="534" y="134"/>
                  </a:cubicBezTo>
                  <a:cubicBezTo>
                    <a:pt x="534" y="68"/>
                    <a:pt x="467" y="1"/>
                    <a:pt x="367" y="1"/>
                  </a:cubicBezTo>
                  <a:close/>
                </a:path>
              </a:pathLst>
            </a:custGeom>
            <a:solidFill>
              <a:srgbClr val="ECB34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4" name="Google Shape;3116;p98">
              <a:extLst>
                <a:ext uri="{FF2B5EF4-FFF2-40B4-BE49-F238E27FC236}">
                  <a16:creationId xmlns:a16="http://schemas.microsoft.com/office/drawing/2014/main" id="{6EB13575-87ED-A7B5-09A3-973CB3CB6F6C}"/>
                </a:ext>
              </a:extLst>
            </p:cNvPr>
            <p:cNvSpPr/>
            <p:nvPr/>
          </p:nvSpPr>
          <p:spPr>
            <a:xfrm>
              <a:off x="3920475" y="2914200"/>
              <a:ext cx="391975" cy="425400"/>
            </a:xfrm>
            <a:custGeom>
              <a:avLst/>
              <a:gdLst/>
              <a:ahLst/>
              <a:cxnLst/>
              <a:rect l="l" t="t" r="r" b="b"/>
              <a:pathLst>
                <a:path w="15679" h="17016" extrusionOk="0">
                  <a:moveTo>
                    <a:pt x="8673" y="0"/>
                  </a:moveTo>
                  <a:cubicBezTo>
                    <a:pt x="7939" y="2102"/>
                    <a:pt x="6605" y="3936"/>
                    <a:pt x="4870" y="5271"/>
                  </a:cubicBezTo>
                  <a:cubicBezTo>
                    <a:pt x="3436" y="6372"/>
                    <a:pt x="1768" y="7105"/>
                    <a:pt x="0" y="7439"/>
                  </a:cubicBezTo>
                  <a:lnTo>
                    <a:pt x="601" y="10941"/>
                  </a:lnTo>
                  <a:cubicBezTo>
                    <a:pt x="1228" y="14527"/>
                    <a:pt x="4318" y="17016"/>
                    <a:pt x="7809" y="17016"/>
                  </a:cubicBezTo>
                  <a:cubicBezTo>
                    <a:pt x="8215" y="17016"/>
                    <a:pt x="8627" y="16982"/>
                    <a:pt x="9040" y="16912"/>
                  </a:cubicBezTo>
                  <a:cubicBezTo>
                    <a:pt x="13010" y="16212"/>
                    <a:pt x="15678" y="12443"/>
                    <a:pt x="14978" y="8440"/>
                  </a:cubicBezTo>
                  <a:lnTo>
                    <a:pt x="14844" y="7639"/>
                  </a:lnTo>
                  <a:cubicBezTo>
                    <a:pt x="13577" y="7072"/>
                    <a:pt x="9974" y="5071"/>
                    <a:pt x="8673" y="0"/>
                  </a:cubicBezTo>
                  <a:close/>
                </a:path>
              </a:pathLst>
            </a:custGeom>
            <a:solidFill>
              <a:srgbClr val="E9B49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5" name="Google Shape;3117;p98">
              <a:extLst>
                <a:ext uri="{FF2B5EF4-FFF2-40B4-BE49-F238E27FC236}">
                  <a16:creationId xmlns:a16="http://schemas.microsoft.com/office/drawing/2014/main" id="{1A3E04CA-0C2C-4DF0-BE35-5C5A596B89BA}"/>
                </a:ext>
              </a:extLst>
            </p:cNvPr>
            <p:cNvSpPr/>
            <p:nvPr/>
          </p:nvSpPr>
          <p:spPr>
            <a:xfrm>
              <a:off x="4335775" y="3164175"/>
              <a:ext cx="25775" cy="27750"/>
            </a:xfrm>
            <a:custGeom>
              <a:avLst/>
              <a:gdLst/>
              <a:ahLst/>
              <a:cxnLst/>
              <a:rect l="l" t="t" r="r" b="b"/>
              <a:pathLst>
                <a:path w="1031" h="1110" extrusionOk="0">
                  <a:moveTo>
                    <a:pt x="381" y="1"/>
                  </a:moveTo>
                  <a:cubicBezTo>
                    <a:pt x="345" y="1"/>
                    <a:pt x="307" y="3"/>
                    <a:pt x="267" y="8"/>
                  </a:cubicBezTo>
                  <a:lnTo>
                    <a:pt x="0" y="642"/>
                  </a:lnTo>
                  <a:lnTo>
                    <a:pt x="734" y="1109"/>
                  </a:lnTo>
                  <a:cubicBezTo>
                    <a:pt x="987" y="825"/>
                    <a:pt x="1030" y="1"/>
                    <a:pt x="381" y="1"/>
                  </a:cubicBezTo>
                  <a:close/>
                </a:path>
              </a:pathLst>
            </a:custGeom>
            <a:solidFill>
              <a:srgbClr val="E0A02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6" name="Google Shape;3118;p98">
              <a:extLst>
                <a:ext uri="{FF2B5EF4-FFF2-40B4-BE49-F238E27FC236}">
                  <a16:creationId xmlns:a16="http://schemas.microsoft.com/office/drawing/2014/main" id="{F4209C56-BA4B-10D3-736C-260458B01606}"/>
                </a:ext>
              </a:extLst>
            </p:cNvPr>
            <p:cNvSpPr/>
            <p:nvPr/>
          </p:nvSpPr>
          <p:spPr>
            <a:xfrm>
              <a:off x="4279050" y="3063475"/>
              <a:ext cx="115950" cy="115925"/>
            </a:xfrm>
            <a:custGeom>
              <a:avLst/>
              <a:gdLst/>
              <a:ahLst/>
              <a:cxnLst/>
              <a:rect l="l" t="t" r="r" b="b"/>
              <a:pathLst>
                <a:path w="4638" h="4637" extrusionOk="0">
                  <a:moveTo>
                    <a:pt x="2303" y="0"/>
                  </a:moveTo>
                  <a:cubicBezTo>
                    <a:pt x="1035" y="0"/>
                    <a:pt x="1" y="1034"/>
                    <a:pt x="1" y="2302"/>
                  </a:cubicBezTo>
                  <a:cubicBezTo>
                    <a:pt x="1" y="3569"/>
                    <a:pt x="1035" y="4637"/>
                    <a:pt x="2303" y="4637"/>
                  </a:cubicBezTo>
                  <a:cubicBezTo>
                    <a:pt x="3603" y="4637"/>
                    <a:pt x="4638" y="3569"/>
                    <a:pt x="4638" y="2302"/>
                  </a:cubicBezTo>
                  <a:cubicBezTo>
                    <a:pt x="4638" y="1034"/>
                    <a:pt x="3603" y="0"/>
                    <a:pt x="2303" y="0"/>
                  </a:cubicBezTo>
                  <a:close/>
                </a:path>
              </a:pathLst>
            </a:custGeom>
            <a:solidFill>
              <a:srgbClr val="E9B49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7" name="Google Shape;3119;p98">
              <a:extLst>
                <a:ext uri="{FF2B5EF4-FFF2-40B4-BE49-F238E27FC236}">
                  <a16:creationId xmlns:a16="http://schemas.microsoft.com/office/drawing/2014/main" id="{840CF7D7-945B-15CA-3754-E3A543FA3054}"/>
                </a:ext>
              </a:extLst>
            </p:cNvPr>
            <p:cNvSpPr/>
            <p:nvPr/>
          </p:nvSpPr>
          <p:spPr>
            <a:xfrm>
              <a:off x="4303250" y="3086825"/>
              <a:ext cx="67575" cy="68400"/>
            </a:xfrm>
            <a:custGeom>
              <a:avLst/>
              <a:gdLst/>
              <a:ahLst/>
              <a:cxnLst/>
              <a:rect l="l" t="t" r="r" b="b"/>
              <a:pathLst>
                <a:path w="2703" h="2736" extrusionOk="0">
                  <a:moveTo>
                    <a:pt x="1335" y="0"/>
                  </a:moveTo>
                  <a:cubicBezTo>
                    <a:pt x="601" y="0"/>
                    <a:pt x="0" y="634"/>
                    <a:pt x="0" y="1368"/>
                  </a:cubicBezTo>
                  <a:cubicBezTo>
                    <a:pt x="0" y="2135"/>
                    <a:pt x="601" y="2736"/>
                    <a:pt x="1335" y="2736"/>
                  </a:cubicBezTo>
                  <a:cubicBezTo>
                    <a:pt x="2102" y="2736"/>
                    <a:pt x="2702" y="2135"/>
                    <a:pt x="2702" y="1368"/>
                  </a:cubicBezTo>
                  <a:cubicBezTo>
                    <a:pt x="2702" y="634"/>
                    <a:pt x="2102" y="0"/>
                    <a:pt x="1335" y="0"/>
                  </a:cubicBezTo>
                  <a:close/>
                </a:path>
              </a:pathLst>
            </a:custGeom>
            <a:solidFill>
              <a:srgbClr val="DB938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8" name="Google Shape;3120;p98">
              <a:extLst>
                <a:ext uri="{FF2B5EF4-FFF2-40B4-BE49-F238E27FC236}">
                  <a16:creationId xmlns:a16="http://schemas.microsoft.com/office/drawing/2014/main" id="{B3E77184-1F17-5F7C-1378-532442113D09}"/>
                </a:ext>
              </a:extLst>
            </p:cNvPr>
            <p:cNvSpPr/>
            <p:nvPr/>
          </p:nvSpPr>
          <p:spPr>
            <a:xfrm>
              <a:off x="4329100" y="3165200"/>
              <a:ext cx="25050" cy="32025"/>
            </a:xfrm>
            <a:custGeom>
              <a:avLst/>
              <a:gdLst/>
              <a:ahLst/>
              <a:cxnLst/>
              <a:rect l="l" t="t" r="r" b="b"/>
              <a:pathLst>
                <a:path w="1002" h="1281" extrusionOk="0">
                  <a:moveTo>
                    <a:pt x="200" y="1"/>
                  </a:moveTo>
                  <a:cubicBezTo>
                    <a:pt x="134" y="1"/>
                    <a:pt x="67" y="68"/>
                    <a:pt x="67" y="134"/>
                  </a:cubicBezTo>
                  <a:cubicBezTo>
                    <a:pt x="0" y="301"/>
                    <a:pt x="0" y="535"/>
                    <a:pt x="67" y="701"/>
                  </a:cubicBezTo>
                  <a:cubicBezTo>
                    <a:pt x="100" y="868"/>
                    <a:pt x="200" y="1035"/>
                    <a:pt x="301" y="1168"/>
                  </a:cubicBezTo>
                  <a:cubicBezTo>
                    <a:pt x="376" y="1243"/>
                    <a:pt x="469" y="1281"/>
                    <a:pt x="568" y="1281"/>
                  </a:cubicBezTo>
                  <a:cubicBezTo>
                    <a:pt x="601" y="1281"/>
                    <a:pt x="634" y="1277"/>
                    <a:pt x="667" y="1268"/>
                  </a:cubicBezTo>
                  <a:cubicBezTo>
                    <a:pt x="868" y="1202"/>
                    <a:pt x="1001" y="1068"/>
                    <a:pt x="1001" y="1068"/>
                  </a:cubicBezTo>
                  <a:cubicBezTo>
                    <a:pt x="734" y="835"/>
                    <a:pt x="567" y="501"/>
                    <a:pt x="534" y="134"/>
                  </a:cubicBezTo>
                  <a:cubicBezTo>
                    <a:pt x="534" y="68"/>
                    <a:pt x="467" y="1"/>
                    <a:pt x="367" y="1"/>
                  </a:cubicBezTo>
                  <a:close/>
                </a:path>
              </a:pathLst>
            </a:custGeom>
            <a:solidFill>
              <a:srgbClr val="ECB34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3121;p98">
              <a:extLst>
                <a:ext uri="{FF2B5EF4-FFF2-40B4-BE49-F238E27FC236}">
                  <a16:creationId xmlns:a16="http://schemas.microsoft.com/office/drawing/2014/main" id="{CBBD2610-D45D-FA98-C707-F6C66A31B8DB}"/>
                </a:ext>
              </a:extLst>
            </p:cNvPr>
            <p:cNvSpPr/>
            <p:nvPr/>
          </p:nvSpPr>
          <p:spPr>
            <a:xfrm>
              <a:off x="3954650" y="3071850"/>
              <a:ext cx="94275" cy="35850"/>
            </a:xfrm>
            <a:custGeom>
              <a:avLst/>
              <a:gdLst/>
              <a:ahLst/>
              <a:cxnLst/>
              <a:rect l="l" t="t" r="r" b="b"/>
              <a:pathLst>
                <a:path w="3771" h="1434" extrusionOk="0">
                  <a:moveTo>
                    <a:pt x="2095" y="1"/>
                  </a:moveTo>
                  <a:cubicBezTo>
                    <a:pt x="1966" y="1"/>
                    <a:pt x="1835" y="11"/>
                    <a:pt x="1702" y="32"/>
                  </a:cubicBezTo>
                  <a:cubicBezTo>
                    <a:pt x="902" y="199"/>
                    <a:pt x="268" y="766"/>
                    <a:pt x="1" y="1433"/>
                  </a:cubicBezTo>
                  <a:cubicBezTo>
                    <a:pt x="1117" y="968"/>
                    <a:pt x="2319" y="762"/>
                    <a:pt x="3501" y="762"/>
                  </a:cubicBezTo>
                  <a:cubicBezTo>
                    <a:pt x="3591" y="762"/>
                    <a:pt x="3681" y="764"/>
                    <a:pt x="3770" y="766"/>
                  </a:cubicBezTo>
                  <a:cubicBezTo>
                    <a:pt x="3406" y="289"/>
                    <a:pt x="2781" y="1"/>
                    <a:pt x="2095"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0" name="Google Shape;3122;p98">
              <a:extLst>
                <a:ext uri="{FF2B5EF4-FFF2-40B4-BE49-F238E27FC236}">
                  <a16:creationId xmlns:a16="http://schemas.microsoft.com/office/drawing/2014/main" id="{792B8050-5177-02A3-D738-69B2A4770881}"/>
                </a:ext>
              </a:extLst>
            </p:cNvPr>
            <p:cNvSpPr/>
            <p:nvPr/>
          </p:nvSpPr>
          <p:spPr>
            <a:xfrm>
              <a:off x="4102275" y="3045725"/>
              <a:ext cx="105100" cy="38625"/>
            </a:xfrm>
            <a:custGeom>
              <a:avLst/>
              <a:gdLst/>
              <a:ahLst/>
              <a:cxnLst/>
              <a:rect l="l" t="t" r="r" b="b"/>
              <a:pathLst>
                <a:path w="4204" h="1545" extrusionOk="0">
                  <a:moveTo>
                    <a:pt x="2369" y="0"/>
                  </a:moveTo>
                  <a:cubicBezTo>
                    <a:pt x="2215" y="0"/>
                    <a:pt x="2059" y="14"/>
                    <a:pt x="1902" y="43"/>
                  </a:cubicBezTo>
                  <a:cubicBezTo>
                    <a:pt x="1001" y="177"/>
                    <a:pt x="300" y="810"/>
                    <a:pt x="0" y="1544"/>
                  </a:cubicBezTo>
                  <a:cubicBezTo>
                    <a:pt x="1334" y="1044"/>
                    <a:pt x="2769" y="777"/>
                    <a:pt x="4203" y="777"/>
                  </a:cubicBezTo>
                  <a:cubicBezTo>
                    <a:pt x="3763" y="309"/>
                    <a:pt x="3095" y="0"/>
                    <a:pt x="2369"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1" name="Google Shape;3123;p98">
              <a:extLst>
                <a:ext uri="{FF2B5EF4-FFF2-40B4-BE49-F238E27FC236}">
                  <a16:creationId xmlns:a16="http://schemas.microsoft.com/office/drawing/2014/main" id="{AF7FF721-9D4F-C6F6-5107-AA910F1E84AA}"/>
                </a:ext>
              </a:extLst>
            </p:cNvPr>
            <p:cNvSpPr/>
            <p:nvPr/>
          </p:nvSpPr>
          <p:spPr>
            <a:xfrm>
              <a:off x="4136450" y="3097650"/>
              <a:ext cx="38400" cy="30900"/>
            </a:xfrm>
            <a:custGeom>
              <a:avLst/>
              <a:gdLst/>
              <a:ahLst/>
              <a:cxnLst/>
              <a:rect l="l" t="t" r="r" b="b"/>
              <a:pathLst>
                <a:path w="1536" h="1236" extrusionOk="0">
                  <a:moveTo>
                    <a:pt x="601" y="1"/>
                  </a:moveTo>
                  <a:cubicBezTo>
                    <a:pt x="268" y="1"/>
                    <a:pt x="1" y="268"/>
                    <a:pt x="1" y="601"/>
                  </a:cubicBezTo>
                  <a:cubicBezTo>
                    <a:pt x="1" y="968"/>
                    <a:pt x="268" y="1235"/>
                    <a:pt x="601" y="1235"/>
                  </a:cubicBezTo>
                  <a:cubicBezTo>
                    <a:pt x="968" y="1235"/>
                    <a:pt x="1235" y="968"/>
                    <a:pt x="1235" y="601"/>
                  </a:cubicBezTo>
                  <a:cubicBezTo>
                    <a:pt x="1235" y="568"/>
                    <a:pt x="1235" y="535"/>
                    <a:pt x="1235" y="468"/>
                  </a:cubicBezTo>
                  <a:lnTo>
                    <a:pt x="1502" y="134"/>
                  </a:lnTo>
                  <a:cubicBezTo>
                    <a:pt x="1535" y="101"/>
                    <a:pt x="1469" y="34"/>
                    <a:pt x="1402" y="34"/>
                  </a:cubicBezTo>
                  <a:lnTo>
                    <a:pt x="1002" y="134"/>
                  </a:lnTo>
                  <a:cubicBezTo>
                    <a:pt x="901" y="34"/>
                    <a:pt x="768" y="1"/>
                    <a:pt x="601"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2" name="Google Shape;3124;p98">
              <a:extLst>
                <a:ext uri="{FF2B5EF4-FFF2-40B4-BE49-F238E27FC236}">
                  <a16:creationId xmlns:a16="http://schemas.microsoft.com/office/drawing/2014/main" id="{FE9A7F50-7D47-E28D-FA5A-45E8F54AA494}"/>
                </a:ext>
              </a:extLst>
            </p:cNvPr>
            <p:cNvSpPr/>
            <p:nvPr/>
          </p:nvSpPr>
          <p:spPr>
            <a:xfrm>
              <a:off x="3967175" y="3114875"/>
              <a:ext cx="41725" cy="31250"/>
            </a:xfrm>
            <a:custGeom>
              <a:avLst/>
              <a:gdLst/>
              <a:ahLst/>
              <a:cxnLst/>
              <a:rect l="l" t="t" r="r" b="b"/>
              <a:pathLst>
                <a:path w="1669" h="1250" extrusionOk="0">
                  <a:moveTo>
                    <a:pt x="992" y="1"/>
                  </a:moveTo>
                  <a:cubicBezTo>
                    <a:pt x="952" y="1"/>
                    <a:pt x="910" y="5"/>
                    <a:pt x="868" y="12"/>
                  </a:cubicBezTo>
                  <a:cubicBezTo>
                    <a:pt x="734" y="12"/>
                    <a:pt x="601" y="112"/>
                    <a:pt x="534" y="213"/>
                  </a:cubicBezTo>
                  <a:lnTo>
                    <a:pt x="100" y="179"/>
                  </a:lnTo>
                  <a:cubicBezTo>
                    <a:pt x="34" y="179"/>
                    <a:pt x="0" y="246"/>
                    <a:pt x="34" y="313"/>
                  </a:cubicBezTo>
                  <a:lnTo>
                    <a:pt x="367" y="579"/>
                  </a:lnTo>
                  <a:cubicBezTo>
                    <a:pt x="367" y="613"/>
                    <a:pt x="367" y="680"/>
                    <a:pt x="367" y="713"/>
                  </a:cubicBezTo>
                  <a:cubicBezTo>
                    <a:pt x="430" y="1025"/>
                    <a:pt x="697" y="1250"/>
                    <a:pt x="1032" y="1250"/>
                  </a:cubicBezTo>
                  <a:cubicBezTo>
                    <a:pt x="1055" y="1250"/>
                    <a:pt x="1078" y="1249"/>
                    <a:pt x="1101" y="1247"/>
                  </a:cubicBezTo>
                  <a:cubicBezTo>
                    <a:pt x="1435" y="1180"/>
                    <a:pt x="1668" y="846"/>
                    <a:pt x="1601" y="513"/>
                  </a:cubicBezTo>
                  <a:cubicBezTo>
                    <a:pt x="1542" y="218"/>
                    <a:pt x="1301" y="1"/>
                    <a:pt x="992" y="1"/>
                  </a:cubicBezTo>
                  <a:close/>
                </a:path>
              </a:pathLst>
            </a:custGeom>
            <a:solidFill>
              <a:srgbClr val="27242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3" name="Google Shape;3125;p98">
              <a:extLst>
                <a:ext uri="{FF2B5EF4-FFF2-40B4-BE49-F238E27FC236}">
                  <a16:creationId xmlns:a16="http://schemas.microsoft.com/office/drawing/2014/main" id="{111C6B3E-5967-EB89-C0D6-70220E59747B}"/>
                </a:ext>
              </a:extLst>
            </p:cNvPr>
            <p:cNvSpPr/>
            <p:nvPr/>
          </p:nvSpPr>
          <p:spPr>
            <a:xfrm>
              <a:off x="4039725" y="3201900"/>
              <a:ext cx="42550" cy="17550"/>
            </a:xfrm>
            <a:custGeom>
              <a:avLst/>
              <a:gdLst/>
              <a:ahLst/>
              <a:cxnLst/>
              <a:rect l="l" t="t" r="r" b="b"/>
              <a:pathLst>
                <a:path w="1702" h="702" extrusionOk="0">
                  <a:moveTo>
                    <a:pt x="1702" y="1"/>
                  </a:moveTo>
                  <a:lnTo>
                    <a:pt x="1702" y="1"/>
                  </a:lnTo>
                  <a:cubicBezTo>
                    <a:pt x="1135" y="101"/>
                    <a:pt x="567" y="134"/>
                    <a:pt x="0" y="134"/>
                  </a:cubicBezTo>
                  <a:cubicBezTo>
                    <a:pt x="167" y="468"/>
                    <a:pt x="501" y="701"/>
                    <a:pt x="868" y="701"/>
                  </a:cubicBezTo>
                  <a:cubicBezTo>
                    <a:pt x="1235" y="701"/>
                    <a:pt x="1535" y="334"/>
                    <a:pt x="1702" y="1"/>
                  </a:cubicBezTo>
                  <a:close/>
                </a:path>
              </a:pathLst>
            </a:custGeom>
            <a:solidFill>
              <a:srgbClr val="DB938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4" name="Google Shape;3126;p98">
              <a:extLst>
                <a:ext uri="{FF2B5EF4-FFF2-40B4-BE49-F238E27FC236}">
                  <a16:creationId xmlns:a16="http://schemas.microsoft.com/office/drawing/2014/main" id="{8B0168C7-74B0-B7DF-AC99-EE4B180D21BA}"/>
                </a:ext>
              </a:extLst>
            </p:cNvPr>
            <p:cNvSpPr/>
            <p:nvPr/>
          </p:nvSpPr>
          <p:spPr>
            <a:xfrm>
              <a:off x="4048050" y="3226075"/>
              <a:ext cx="122625" cy="53925"/>
            </a:xfrm>
            <a:custGeom>
              <a:avLst/>
              <a:gdLst/>
              <a:ahLst/>
              <a:cxnLst/>
              <a:rect l="l" t="t" r="r" b="b"/>
              <a:pathLst>
                <a:path w="4905" h="2157" extrusionOk="0">
                  <a:moveTo>
                    <a:pt x="4904" y="1"/>
                  </a:moveTo>
                  <a:cubicBezTo>
                    <a:pt x="3337" y="568"/>
                    <a:pt x="1669" y="868"/>
                    <a:pt x="1" y="868"/>
                  </a:cubicBezTo>
                  <a:cubicBezTo>
                    <a:pt x="510" y="1646"/>
                    <a:pt x="1422" y="2156"/>
                    <a:pt x="2327" y="2156"/>
                  </a:cubicBezTo>
                  <a:cubicBezTo>
                    <a:pt x="2430" y="2156"/>
                    <a:pt x="2533" y="2149"/>
                    <a:pt x="2636" y="2136"/>
                  </a:cubicBezTo>
                  <a:cubicBezTo>
                    <a:pt x="3670" y="1969"/>
                    <a:pt x="4604" y="1002"/>
                    <a:pt x="4904"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5" name="Google Shape;3127;p98">
              <a:extLst>
                <a:ext uri="{FF2B5EF4-FFF2-40B4-BE49-F238E27FC236}">
                  <a16:creationId xmlns:a16="http://schemas.microsoft.com/office/drawing/2014/main" id="{8CCDDF3E-43A8-32E0-0827-DA13CFF1AB92}"/>
                </a:ext>
              </a:extLst>
            </p:cNvPr>
            <p:cNvSpPr/>
            <p:nvPr/>
          </p:nvSpPr>
          <p:spPr>
            <a:xfrm>
              <a:off x="3905450" y="2862500"/>
              <a:ext cx="186825" cy="101400"/>
            </a:xfrm>
            <a:custGeom>
              <a:avLst/>
              <a:gdLst/>
              <a:ahLst/>
              <a:cxnLst/>
              <a:rect l="l" t="t" r="r" b="b"/>
              <a:pathLst>
                <a:path w="7473" h="4056" extrusionOk="0">
                  <a:moveTo>
                    <a:pt x="7473" y="0"/>
                  </a:moveTo>
                  <a:lnTo>
                    <a:pt x="1" y="3703"/>
                  </a:lnTo>
                  <a:cubicBezTo>
                    <a:pt x="631" y="3937"/>
                    <a:pt x="1299" y="4056"/>
                    <a:pt x="1975" y="4056"/>
                  </a:cubicBezTo>
                  <a:cubicBezTo>
                    <a:pt x="2838" y="4056"/>
                    <a:pt x="3714" y="3862"/>
                    <a:pt x="4537" y="3469"/>
                  </a:cubicBezTo>
                  <a:cubicBezTo>
                    <a:pt x="6005" y="2735"/>
                    <a:pt x="7039" y="1435"/>
                    <a:pt x="7473"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6" name="Google Shape;3128;p98">
              <a:extLst>
                <a:ext uri="{FF2B5EF4-FFF2-40B4-BE49-F238E27FC236}">
                  <a16:creationId xmlns:a16="http://schemas.microsoft.com/office/drawing/2014/main" id="{DBF0AEB8-328E-2CE8-F6EC-AC10144C8E35}"/>
                </a:ext>
              </a:extLst>
            </p:cNvPr>
            <p:cNvSpPr/>
            <p:nvPr/>
          </p:nvSpPr>
          <p:spPr>
            <a:xfrm>
              <a:off x="3992200" y="2819950"/>
              <a:ext cx="112600" cy="24225"/>
            </a:xfrm>
            <a:custGeom>
              <a:avLst/>
              <a:gdLst/>
              <a:ahLst/>
              <a:cxnLst/>
              <a:rect l="l" t="t" r="r" b="b"/>
              <a:pathLst>
                <a:path w="4504" h="969" extrusionOk="0">
                  <a:moveTo>
                    <a:pt x="4503" y="1"/>
                  </a:moveTo>
                  <a:lnTo>
                    <a:pt x="0" y="34"/>
                  </a:lnTo>
                  <a:cubicBezTo>
                    <a:pt x="567" y="601"/>
                    <a:pt x="1368" y="968"/>
                    <a:pt x="2268" y="968"/>
                  </a:cubicBezTo>
                  <a:cubicBezTo>
                    <a:pt x="3136" y="968"/>
                    <a:pt x="3936" y="601"/>
                    <a:pt x="4503"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7" name="Google Shape;3129;p98">
              <a:extLst>
                <a:ext uri="{FF2B5EF4-FFF2-40B4-BE49-F238E27FC236}">
                  <a16:creationId xmlns:a16="http://schemas.microsoft.com/office/drawing/2014/main" id="{5257ECB4-BF6B-297C-B57A-1C24E12C733F}"/>
                </a:ext>
              </a:extLst>
            </p:cNvPr>
            <p:cNvSpPr/>
            <p:nvPr/>
          </p:nvSpPr>
          <p:spPr>
            <a:xfrm>
              <a:off x="4191500" y="2831625"/>
              <a:ext cx="81750" cy="111775"/>
            </a:xfrm>
            <a:custGeom>
              <a:avLst/>
              <a:gdLst/>
              <a:ahLst/>
              <a:cxnLst/>
              <a:rect l="l" t="t" r="r" b="b"/>
              <a:pathLst>
                <a:path w="3270" h="4471" extrusionOk="0">
                  <a:moveTo>
                    <a:pt x="234" y="1"/>
                  </a:moveTo>
                  <a:cubicBezTo>
                    <a:pt x="0" y="968"/>
                    <a:pt x="167" y="2002"/>
                    <a:pt x="768" y="2870"/>
                  </a:cubicBezTo>
                  <a:cubicBezTo>
                    <a:pt x="1368" y="3770"/>
                    <a:pt x="2302" y="4304"/>
                    <a:pt x="3269" y="4471"/>
                  </a:cubicBezTo>
                  <a:lnTo>
                    <a:pt x="234" y="1"/>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8" name="Google Shape;3130;p98">
              <a:extLst>
                <a:ext uri="{FF2B5EF4-FFF2-40B4-BE49-F238E27FC236}">
                  <a16:creationId xmlns:a16="http://schemas.microsoft.com/office/drawing/2014/main" id="{348438BB-266E-1084-E9B4-0EC1642F0050}"/>
                </a:ext>
              </a:extLst>
            </p:cNvPr>
            <p:cNvSpPr/>
            <p:nvPr/>
          </p:nvSpPr>
          <p:spPr>
            <a:xfrm>
              <a:off x="3964675" y="3181950"/>
              <a:ext cx="80075" cy="77525"/>
            </a:xfrm>
            <a:custGeom>
              <a:avLst/>
              <a:gdLst/>
              <a:ahLst/>
              <a:cxnLst/>
              <a:rect l="l" t="t" r="r" b="b"/>
              <a:pathLst>
                <a:path w="3203" h="3101" extrusionOk="0">
                  <a:moveTo>
                    <a:pt x="1529" y="1"/>
                  </a:moveTo>
                  <a:cubicBezTo>
                    <a:pt x="1411" y="1"/>
                    <a:pt x="1310" y="32"/>
                    <a:pt x="1234" y="98"/>
                  </a:cubicBezTo>
                  <a:lnTo>
                    <a:pt x="0" y="1232"/>
                  </a:lnTo>
                  <a:cubicBezTo>
                    <a:pt x="75" y="1166"/>
                    <a:pt x="177" y="1135"/>
                    <a:pt x="294" y="1135"/>
                  </a:cubicBezTo>
                  <a:cubicBezTo>
                    <a:pt x="594" y="1135"/>
                    <a:pt x="999" y="1340"/>
                    <a:pt x="1335" y="1699"/>
                  </a:cubicBezTo>
                  <a:cubicBezTo>
                    <a:pt x="1835" y="2233"/>
                    <a:pt x="1968" y="2833"/>
                    <a:pt x="1701" y="3100"/>
                  </a:cubicBezTo>
                  <a:lnTo>
                    <a:pt x="2936" y="1966"/>
                  </a:lnTo>
                  <a:cubicBezTo>
                    <a:pt x="3203" y="1699"/>
                    <a:pt x="3069" y="1099"/>
                    <a:pt x="2569" y="565"/>
                  </a:cubicBezTo>
                  <a:cubicBezTo>
                    <a:pt x="2233" y="205"/>
                    <a:pt x="1829" y="1"/>
                    <a:pt x="1529" y="1"/>
                  </a:cubicBezTo>
                  <a:close/>
                </a:path>
              </a:pathLst>
            </a:custGeom>
            <a:solidFill>
              <a:srgbClr val="79797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9" name="Google Shape;3131;p98">
              <a:extLst>
                <a:ext uri="{FF2B5EF4-FFF2-40B4-BE49-F238E27FC236}">
                  <a16:creationId xmlns:a16="http://schemas.microsoft.com/office/drawing/2014/main" id="{AB8589AB-91D6-9F08-94CE-A3C21DA59285}"/>
                </a:ext>
              </a:extLst>
            </p:cNvPr>
            <p:cNvSpPr/>
            <p:nvPr/>
          </p:nvSpPr>
          <p:spPr>
            <a:xfrm>
              <a:off x="3943825" y="3210325"/>
              <a:ext cx="70075" cy="68325"/>
            </a:xfrm>
            <a:custGeom>
              <a:avLst/>
              <a:gdLst/>
              <a:ahLst/>
              <a:cxnLst/>
              <a:rect l="l" t="t" r="r" b="b"/>
              <a:pathLst>
                <a:path w="2803" h="2733" extrusionOk="0">
                  <a:moveTo>
                    <a:pt x="1128" y="0"/>
                  </a:moveTo>
                  <a:cubicBezTo>
                    <a:pt x="1011" y="0"/>
                    <a:pt x="909" y="31"/>
                    <a:pt x="834" y="97"/>
                  </a:cubicBezTo>
                  <a:lnTo>
                    <a:pt x="0" y="864"/>
                  </a:lnTo>
                  <a:cubicBezTo>
                    <a:pt x="75" y="799"/>
                    <a:pt x="177" y="767"/>
                    <a:pt x="294" y="767"/>
                  </a:cubicBezTo>
                  <a:cubicBezTo>
                    <a:pt x="595" y="767"/>
                    <a:pt x="999" y="972"/>
                    <a:pt x="1335" y="1331"/>
                  </a:cubicBezTo>
                  <a:cubicBezTo>
                    <a:pt x="1802" y="1865"/>
                    <a:pt x="1968" y="2466"/>
                    <a:pt x="1702" y="2732"/>
                  </a:cubicBezTo>
                  <a:lnTo>
                    <a:pt x="2535" y="1965"/>
                  </a:lnTo>
                  <a:cubicBezTo>
                    <a:pt x="2802" y="1698"/>
                    <a:pt x="2669" y="1098"/>
                    <a:pt x="2169" y="564"/>
                  </a:cubicBezTo>
                  <a:cubicBezTo>
                    <a:pt x="1833" y="205"/>
                    <a:pt x="1428" y="0"/>
                    <a:pt x="1128" y="0"/>
                  </a:cubicBezTo>
                  <a:close/>
                </a:path>
              </a:pathLst>
            </a:custGeom>
            <a:solidFill>
              <a:srgbClr val="B1B1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0" name="Google Shape;3132;p98">
              <a:extLst>
                <a:ext uri="{FF2B5EF4-FFF2-40B4-BE49-F238E27FC236}">
                  <a16:creationId xmlns:a16="http://schemas.microsoft.com/office/drawing/2014/main" id="{2AA24B2F-6D95-CD28-18CD-12B1593F21DE}"/>
                </a:ext>
              </a:extLst>
            </p:cNvPr>
            <p:cNvSpPr/>
            <p:nvPr/>
          </p:nvSpPr>
          <p:spPr>
            <a:xfrm>
              <a:off x="3904625" y="3229500"/>
              <a:ext cx="88425" cy="85000"/>
            </a:xfrm>
            <a:custGeom>
              <a:avLst/>
              <a:gdLst/>
              <a:ahLst/>
              <a:cxnLst/>
              <a:rect l="l" t="t" r="r" b="b"/>
              <a:pathLst>
                <a:path w="3537" h="3400" extrusionOk="0">
                  <a:moveTo>
                    <a:pt x="1862" y="0"/>
                  </a:moveTo>
                  <a:cubicBezTo>
                    <a:pt x="1745" y="0"/>
                    <a:pt x="1643" y="32"/>
                    <a:pt x="1568" y="97"/>
                  </a:cubicBezTo>
                  <a:lnTo>
                    <a:pt x="1" y="1565"/>
                  </a:lnTo>
                  <a:lnTo>
                    <a:pt x="1702" y="3400"/>
                  </a:lnTo>
                  <a:lnTo>
                    <a:pt x="3270" y="1965"/>
                  </a:lnTo>
                  <a:cubicBezTo>
                    <a:pt x="3536" y="1699"/>
                    <a:pt x="3370" y="1098"/>
                    <a:pt x="2903" y="564"/>
                  </a:cubicBezTo>
                  <a:cubicBezTo>
                    <a:pt x="2567" y="205"/>
                    <a:pt x="2163" y="0"/>
                    <a:pt x="1862" y="0"/>
                  </a:cubicBezTo>
                  <a:close/>
                </a:path>
              </a:pathLst>
            </a:custGeom>
            <a:solidFill>
              <a:srgbClr val="79797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1" name="Google Shape;3133;p98">
              <a:extLst>
                <a:ext uri="{FF2B5EF4-FFF2-40B4-BE49-F238E27FC236}">
                  <a16:creationId xmlns:a16="http://schemas.microsoft.com/office/drawing/2014/main" id="{884DBEBA-0E29-2F6A-75BC-3DFF2906B3F4}"/>
                </a:ext>
              </a:extLst>
            </p:cNvPr>
            <p:cNvSpPr/>
            <p:nvPr/>
          </p:nvSpPr>
          <p:spPr>
            <a:xfrm>
              <a:off x="4121450" y="3181950"/>
              <a:ext cx="80075" cy="77525"/>
            </a:xfrm>
            <a:custGeom>
              <a:avLst/>
              <a:gdLst/>
              <a:ahLst/>
              <a:cxnLst/>
              <a:rect l="l" t="t" r="r" b="b"/>
              <a:pathLst>
                <a:path w="3203" h="3101" extrusionOk="0">
                  <a:moveTo>
                    <a:pt x="1529" y="1"/>
                  </a:moveTo>
                  <a:cubicBezTo>
                    <a:pt x="1411" y="1"/>
                    <a:pt x="1310" y="32"/>
                    <a:pt x="1235" y="98"/>
                  </a:cubicBezTo>
                  <a:lnTo>
                    <a:pt x="0" y="1232"/>
                  </a:lnTo>
                  <a:cubicBezTo>
                    <a:pt x="76" y="1166"/>
                    <a:pt x="177" y="1135"/>
                    <a:pt x="295" y="1135"/>
                  </a:cubicBezTo>
                  <a:cubicBezTo>
                    <a:pt x="595" y="1135"/>
                    <a:pt x="999" y="1340"/>
                    <a:pt x="1335" y="1699"/>
                  </a:cubicBezTo>
                  <a:cubicBezTo>
                    <a:pt x="1802" y="2233"/>
                    <a:pt x="1968" y="2833"/>
                    <a:pt x="1702" y="3100"/>
                  </a:cubicBezTo>
                  <a:lnTo>
                    <a:pt x="2936" y="1966"/>
                  </a:lnTo>
                  <a:cubicBezTo>
                    <a:pt x="3203" y="1699"/>
                    <a:pt x="3036" y="1099"/>
                    <a:pt x="2569" y="565"/>
                  </a:cubicBezTo>
                  <a:cubicBezTo>
                    <a:pt x="2233" y="205"/>
                    <a:pt x="1829" y="1"/>
                    <a:pt x="1529" y="1"/>
                  </a:cubicBezTo>
                  <a:close/>
                </a:path>
              </a:pathLst>
            </a:custGeom>
            <a:solidFill>
              <a:srgbClr val="79797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2" name="Google Shape;3134;p98">
              <a:extLst>
                <a:ext uri="{FF2B5EF4-FFF2-40B4-BE49-F238E27FC236}">
                  <a16:creationId xmlns:a16="http://schemas.microsoft.com/office/drawing/2014/main" id="{CE5CD8C8-ED6D-A02C-568D-DDDDF72A4E83}"/>
                </a:ext>
              </a:extLst>
            </p:cNvPr>
            <p:cNvSpPr/>
            <p:nvPr/>
          </p:nvSpPr>
          <p:spPr>
            <a:xfrm>
              <a:off x="4100600" y="3210325"/>
              <a:ext cx="70075" cy="68325"/>
            </a:xfrm>
            <a:custGeom>
              <a:avLst/>
              <a:gdLst/>
              <a:ahLst/>
              <a:cxnLst/>
              <a:rect l="l" t="t" r="r" b="b"/>
              <a:pathLst>
                <a:path w="2803" h="2733" extrusionOk="0">
                  <a:moveTo>
                    <a:pt x="1129" y="0"/>
                  </a:moveTo>
                  <a:cubicBezTo>
                    <a:pt x="1011" y="0"/>
                    <a:pt x="910" y="31"/>
                    <a:pt x="834" y="97"/>
                  </a:cubicBezTo>
                  <a:lnTo>
                    <a:pt x="0" y="864"/>
                  </a:lnTo>
                  <a:cubicBezTo>
                    <a:pt x="76" y="799"/>
                    <a:pt x="177" y="767"/>
                    <a:pt x="295" y="767"/>
                  </a:cubicBezTo>
                  <a:cubicBezTo>
                    <a:pt x="595" y="767"/>
                    <a:pt x="999" y="972"/>
                    <a:pt x="1335" y="1331"/>
                  </a:cubicBezTo>
                  <a:cubicBezTo>
                    <a:pt x="1802" y="1865"/>
                    <a:pt x="1969" y="2466"/>
                    <a:pt x="1668" y="2732"/>
                  </a:cubicBezTo>
                  <a:lnTo>
                    <a:pt x="2536" y="1965"/>
                  </a:lnTo>
                  <a:cubicBezTo>
                    <a:pt x="2802" y="1698"/>
                    <a:pt x="2636" y="1098"/>
                    <a:pt x="2169" y="564"/>
                  </a:cubicBezTo>
                  <a:cubicBezTo>
                    <a:pt x="1833" y="205"/>
                    <a:pt x="1429" y="0"/>
                    <a:pt x="1129" y="0"/>
                  </a:cubicBezTo>
                  <a:close/>
                </a:path>
              </a:pathLst>
            </a:custGeom>
            <a:solidFill>
              <a:srgbClr val="B1B1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3" name="Google Shape;3135;p98">
              <a:extLst>
                <a:ext uri="{FF2B5EF4-FFF2-40B4-BE49-F238E27FC236}">
                  <a16:creationId xmlns:a16="http://schemas.microsoft.com/office/drawing/2014/main" id="{E68524C0-E386-8231-AE43-C93F1CBE23A9}"/>
                </a:ext>
              </a:extLst>
            </p:cNvPr>
            <p:cNvSpPr/>
            <p:nvPr/>
          </p:nvSpPr>
          <p:spPr>
            <a:xfrm>
              <a:off x="4060575" y="3229500"/>
              <a:ext cx="89250" cy="85000"/>
            </a:xfrm>
            <a:custGeom>
              <a:avLst/>
              <a:gdLst/>
              <a:ahLst/>
              <a:cxnLst/>
              <a:rect l="l" t="t" r="r" b="b"/>
              <a:pathLst>
                <a:path w="3570" h="3400" extrusionOk="0">
                  <a:moveTo>
                    <a:pt x="1896" y="0"/>
                  </a:moveTo>
                  <a:cubicBezTo>
                    <a:pt x="1778" y="0"/>
                    <a:pt x="1677" y="32"/>
                    <a:pt x="1601" y="97"/>
                  </a:cubicBezTo>
                  <a:lnTo>
                    <a:pt x="0" y="1565"/>
                  </a:lnTo>
                  <a:lnTo>
                    <a:pt x="1702" y="3400"/>
                  </a:lnTo>
                  <a:lnTo>
                    <a:pt x="3269" y="1965"/>
                  </a:lnTo>
                  <a:cubicBezTo>
                    <a:pt x="3570" y="1699"/>
                    <a:pt x="3403" y="1098"/>
                    <a:pt x="2936" y="564"/>
                  </a:cubicBezTo>
                  <a:cubicBezTo>
                    <a:pt x="2600" y="205"/>
                    <a:pt x="2196" y="0"/>
                    <a:pt x="1896" y="0"/>
                  </a:cubicBezTo>
                  <a:close/>
                </a:path>
              </a:pathLst>
            </a:custGeom>
            <a:solidFill>
              <a:srgbClr val="79797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4" name="Google Shape;3136;p98">
              <a:extLst>
                <a:ext uri="{FF2B5EF4-FFF2-40B4-BE49-F238E27FC236}">
                  <a16:creationId xmlns:a16="http://schemas.microsoft.com/office/drawing/2014/main" id="{1149B507-1FFE-E599-2DF7-6DAD68B12D77}"/>
                </a:ext>
              </a:extLst>
            </p:cNvPr>
            <p:cNvSpPr/>
            <p:nvPr/>
          </p:nvSpPr>
          <p:spPr>
            <a:xfrm>
              <a:off x="3800375" y="3265275"/>
              <a:ext cx="365300" cy="252700"/>
            </a:xfrm>
            <a:custGeom>
              <a:avLst/>
              <a:gdLst/>
              <a:ahLst/>
              <a:cxnLst/>
              <a:rect l="l" t="t" r="r" b="b"/>
              <a:pathLst>
                <a:path w="14612" h="10108" extrusionOk="0">
                  <a:moveTo>
                    <a:pt x="3804" y="1"/>
                  </a:moveTo>
                  <a:cubicBezTo>
                    <a:pt x="3437" y="1"/>
                    <a:pt x="3070" y="134"/>
                    <a:pt x="2803" y="401"/>
                  </a:cubicBezTo>
                  <a:lnTo>
                    <a:pt x="1" y="2969"/>
                  </a:lnTo>
                  <a:lnTo>
                    <a:pt x="11376" y="2969"/>
                  </a:lnTo>
                  <a:lnTo>
                    <a:pt x="11376" y="10108"/>
                  </a:lnTo>
                  <a:lnTo>
                    <a:pt x="14144" y="7573"/>
                  </a:lnTo>
                  <a:cubicBezTo>
                    <a:pt x="14445" y="7306"/>
                    <a:pt x="14611" y="6906"/>
                    <a:pt x="14611" y="6505"/>
                  </a:cubicBezTo>
                  <a:lnTo>
                    <a:pt x="14611" y="1101"/>
                  </a:lnTo>
                  <a:cubicBezTo>
                    <a:pt x="14611" y="501"/>
                    <a:pt x="14111" y="1"/>
                    <a:pt x="13511" y="1"/>
                  </a:cubicBezTo>
                  <a:close/>
                </a:path>
              </a:pathLst>
            </a:custGeom>
            <a:solidFill>
              <a:srgbClr val="51515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5" name="Google Shape;3137;p98">
              <a:extLst>
                <a:ext uri="{FF2B5EF4-FFF2-40B4-BE49-F238E27FC236}">
                  <a16:creationId xmlns:a16="http://schemas.microsoft.com/office/drawing/2014/main" id="{BEE6EC3C-BAAC-7F9D-70C3-C46F2FC97800}"/>
                </a:ext>
              </a:extLst>
            </p:cNvPr>
            <p:cNvSpPr/>
            <p:nvPr/>
          </p:nvSpPr>
          <p:spPr>
            <a:xfrm>
              <a:off x="3951325" y="3550475"/>
              <a:ext cx="133450" cy="211850"/>
            </a:xfrm>
            <a:custGeom>
              <a:avLst/>
              <a:gdLst/>
              <a:ahLst/>
              <a:cxnLst/>
              <a:rect l="l" t="t" r="r" b="b"/>
              <a:pathLst>
                <a:path w="5338" h="8474" extrusionOk="0">
                  <a:moveTo>
                    <a:pt x="1" y="1"/>
                  </a:moveTo>
                  <a:lnTo>
                    <a:pt x="1" y="8474"/>
                  </a:lnTo>
                  <a:cubicBezTo>
                    <a:pt x="1" y="8474"/>
                    <a:pt x="4137" y="7840"/>
                    <a:pt x="5338" y="5672"/>
                  </a:cubicBezTo>
                  <a:lnTo>
                    <a:pt x="5338" y="1"/>
                  </a:lnTo>
                  <a:close/>
                </a:path>
              </a:pathLst>
            </a:custGeom>
            <a:solidFill>
              <a:srgbClr val="51515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6" name="Google Shape;3138;p98">
              <a:extLst>
                <a:ext uri="{FF2B5EF4-FFF2-40B4-BE49-F238E27FC236}">
                  <a16:creationId xmlns:a16="http://schemas.microsoft.com/office/drawing/2014/main" id="{0C703A3A-DDA7-75E5-493D-6BA3A4D24F4D}"/>
                </a:ext>
              </a:extLst>
            </p:cNvPr>
            <p:cNvSpPr/>
            <p:nvPr/>
          </p:nvSpPr>
          <p:spPr>
            <a:xfrm>
              <a:off x="3521850" y="3339500"/>
              <a:ext cx="596275" cy="834800"/>
            </a:xfrm>
            <a:custGeom>
              <a:avLst/>
              <a:gdLst/>
              <a:ahLst/>
              <a:cxnLst/>
              <a:rect l="l" t="t" r="r" b="b"/>
              <a:pathLst>
                <a:path w="23851" h="33392" extrusionOk="0">
                  <a:moveTo>
                    <a:pt x="9341" y="0"/>
                  </a:moveTo>
                  <a:lnTo>
                    <a:pt x="1769" y="6939"/>
                  </a:lnTo>
                  <a:cubicBezTo>
                    <a:pt x="634" y="7973"/>
                    <a:pt x="1" y="9441"/>
                    <a:pt x="1" y="10975"/>
                  </a:cubicBezTo>
                  <a:lnTo>
                    <a:pt x="1" y="33391"/>
                  </a:lnTo>
                  <a:lnTo>
                    <a:pt x="13977" y="33391"/>
                  </a:lnTo>
                  <a:lnTo>
                    <a:pt x="13977" y="11776"/>
                  </a:lnTo>
                  <a:cubicBezTo>
                    <a:pt x="13977" y="10274"/>
                    <a:pt x="14578" y="8840"/>
                    <a:pt x="15678" y="7806"/>
                  </a:cubicBezTo>
                  <a:lnTo>
                    <a:pt x="23851" y="0"/>
                  </a:lnTo>
                  <a:close/>
                </a:path>
              </a:pathLst>
            </a:custGeom>
            <a:solidFill>
              <a:srgbClr val="CBCBC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7" name="Google Shape;3139;p98">
              <a:extLst>
                <a:ext uri="{FF2B5EF4-FFF2-40B4-BE49-F238E27FC236}">
                  <a16:creationId xmlns:a16="http://schemas.microsoft.com/office/drawing/2014/main" id="{207909C4-CAA1-4B1B-0E32-AE6FF71724B5}"/>
                </a:ext>
              </a:extLst>
            </p:cNvPr>
            <p:cNvSpPr/>
            <p:nvPr/>
          </p:nvSpPr>
          <p:spPr>
            <a:xfrm>
              <a:off x="3871275" y="3339500"/>
              <a:ext cx="246850" cy="834800"/>
            </a:xfrm>
            <a:custGeom>
              <a:avLst/>
              <a:gdLst/>
              <a:ahLst/>
              <a:cxnLst/>
              <a:rect l="l" t="t" r="r" b="b"/>
              <a:pathLst>
                <a:path w="9874" h="33392" extrusionOk="0">
                  <a:moveTo>
                    <a:pt x="9874" y="0"/>
                  </a:moveTo>
                  <a:lnTo>
                    <a:pt x="1701" y="7806"/>
                  </a:lnTo>
                  <a:cubicBezTo>
                    <a:pt x="601" y="8840"/>
                    <a:pt x="0" y="10274"/>
                    <a:pt x="0" y="11776"/>
                  </a:cubicBezTo>
                  <a:lnTo>
                    <a:pt x="0" y="33391"/>
                  </a:lnTo>
                  <a:lnTo>
                    <a:pt x="4637" y="33391"/>
                  </a:lnTo>
                  <a:lnTo>
                    <a:pt x="4637" y="12876"/>
                  </a:lnTo>
                  <a:cubicBezTo>
                    <a:pt x="4637" y="12309"/>
                    <a:pt x="4870" y="11776"/>
                    <a:pt x="5304" y="11375"/>
                  </a:cubicBezTo>
                  <a:lnTo>
                    <a:pt x="9874" y="7206"/>
                  </a:lnTo>
                  <a:lnTo>
                    <a:pt x="9874" y="0"/>
                  </a:lnTo>
                  <a:close/>
                </a:path>
              </a:pathLst>
            </a:custGeom>
            <a:solidFill>
              <a:srgbClr val="B1B1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8" name="Google Shape;3140;p98">
              <a:extLst>
                <a:ext uri="{FF2B5EF4-FFF2-40B4-BE49-F238E27FC236}">
                  <a16:creationId xmlns:a16="http://schemas.microsoft.com/office/drawing/2014/main" id="{03AD83B9-77A7-A96D-994E-A8BC408EAD84}"/>
                </a:ext>
              </a:extLst>
            </p:cNvPr>
            <p:cNvSpPr/>
            <p:nvPr/>
          </p:nvSpPr>
          <p:spPr>
            <a:xfrm>
              <a:off x="3443475" y="4174275"/>
              <a:ext cx="506200" cy="145125"/>
            </a:xfrm>
            <a:custGeom>
              <a:avLst/>
              <a:gdLst/>
              <a:ahLst/>
              <a:cxnLst/>
              <a:rect l="l" t="t" r="r" b="b"/>
              <a:pathLst>
                <a:path w="20248" h="5805" extrusionOk="0">
                  <a:moveTo>
                    <a:pt x="0" y="0"/>
                  </a:moveTo>
                  <a:lnTo>
                    <a:pt x="0" y="5804"/>
                  </a:lnTo>
                  <a:lnTo>
                    <a:pt x="20248" y="5804"/>
                  </a:lnTo>
                  <a:lnTo>
                    <a:pt x="20248" y="0"/>
                  </a:lnTo>
                  <a:close/>
                </a:path>
              </a:pathLst>
            </a:custGeom>
            <a:solidFill>
              <a:srgbClr val="99999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9" name="Google Shape;3141;p98">
              <a:extLst>
                <a:ext uri="{FF2B5EF4-FFF2-40B4-BE49-F238E27FC236}">
                  <a16:creationId xmlns:a16="http://schemas.microsoft.com/office/drawing/2014/main" id="{44545BE6-4059-4695-BFB2-0066772531CA}"/>
                </a:ext>
              </a:extLst>
            </p:cNvPr>
            <p:cNvSpPr/>
            <p:nvPr/>
          </p:nvSpPr>
          <p:spPr>
            <a:xfrm>
              <a:off x="3949650" y="4174275"/>
              <a:ext cx="214350" cy="145125"/>
            </a:xfrm>
            <a:custGeom>
              <a:avLst/>
              <a:gdLst/>
              <a:ahLst/>
              <a:cxnLst/>
              <a:rect l="l" t="t" r="r" b="b"/>
              <a:pathLst>
                <a:path w="8574" h="5805" extrusionOk="0">
                  <a:moveTo>
                    <a:pt x="1" y="0"/>
                  </a:moveTo>
                  <a:lnTo>
                    <a:pt x="1" y="5804"/>
                  </a:lnTo>
                  <a:lnTo>
                    <a:pt x="8574" y="5804"/>
                  </a:lnTo>
                  <a:lnTo>
                    <a:pt x="8574" y="0"/>
                  </a:lnTo>
                  <a:close/>
                </a:path>
              </a:pathLst>
            </a:custGeom>
            <a:solidFill>
              <a:srgbClr val="7B7B7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0" name="Google Shape;3142;p98">
              <a:extLst>
                <a:ext uri="{FF2B5EF4-FFF2-40B4-BE49-F238E27FC236}">
                  <a16:creationId xmlns:a16="http://schemas.microsoft.com/office/drawing/2014/main" id="{DD93CEA6-A8A8-9B41-4664-7026F8C5A791}"/>
                </a:ext>
              </a:extLst>
            </p:cNvPr>
            <p:cNvSpPr/>
            <p:nvPr/>
          </p:nvSpPr>
          <p:spPr>
            <a:xfrm>
              <a:off x="3884600" y="4208450"/>
              <a:ext cx="24225" cy="77575"/>
            </a:xfrm>
            <a:custGeom>
              <a:avLst/>
              <a:gdLst/>
              <a:ahLst/>
              <a:cxnLst/>
              <a:rect l="l" t="t" r="r" b="b"/>
              <a:pathLst>
                <a:path w="969" h="3103" extrusionOk="0">
                  <a:moveTo>
                    <a:pt x="1" y="1"/>
                  </a:moveTo>
                  <a:cubicBezTo>
                    <a:pt x="201" y="1"/>
                    <a:pt x="368" y="134"/>
                    <a:pt x="368" y="368"/>
                  </a:cubicBezTo>
                  <a:lnTo>
                    <a:pt x="368" y="2736"/>
                  </a:lnTo>
                  <a:cubicBezTo>
                    <a:pt x="368" y="2936"/>
                    <a:pt x="201" y="3103"/>
                    <a:pt x="1" y="3103"/>
                  </a:cubicBezTo>
                  <a:lnTo>
                    <a:pt x="601" y="3103"/>
                  </a:lnTo>
                  <a:cubicBezTo>
                    <a:pt x="802" y="3103"/>
                    <a:pt x="968" y="2936"/>
                    <a:pt x="968" y="2736"/>
                  </a:cubicBezTo>
                  <a:lnTo>
                    <a:pt x="968" y="368"/>
                  </a:lnTo>
                  <a:cubicBezTo>
                    <a:pt x="968" y="167"/>
                    <a:pt x="802" y="1"/>
                    <a:pt x="601" y="1"/>
                  </a:cubicBezTo>
                  <a:close/>
                </a:path>
              </a:pathLst>
            </a:custGeom>
            <a:solidFill>
              <a:srgbClr val="4E4E4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1" name="Google Shape;3143;p98">
              <a:extLst>
                <a:ext uri="{FF2B5EF4-FFF2-40B4-BE49-F238E27FC236}">
                  <a16:creationId xmlns:a16="http://schemas.microsoft.com/office/drawing/2014/main" id="{68ECB307-1F94-52D1-419E-7D0A71CA8683}"/>
                </a:ext>
              </a:extLst>
            </p:cNvPr>
            <p:cNvSpPr/>
            <p:nvPr/>
          </p:nvSpPr>
          <p:spPr>
            <a:xfrm>
              <a:off x="3778700" y="4208450"/>
              <a:ext cx="115100" cy="77575"/>
            </a:xfrm>
            <a:custGeom>
              <a:avLst/>
              <a:gdLst/>
              <a:ahLst/>
              <a:cxnLst/>
              <a:rect l="l" t="t" r="r" b="b"/>
              <a:pathLst>
                <a:path w="4604" h="3103" extrusionOk="0">
                  <a:moveTo>
                    <a:pt x="368" y="1"/>
                  </a:moveTo>
                  <a:cubicBezTo>
                    <a:pt x="167" y="1"/>
                    <a:pt x="1" y="134"/>
                    <a:pt x="1" y="368"/>
                  </a:cubicBezTo>
                  <a:lnTo>
                    <a:pt x="1" y="2736"/>
                  </a:lnTo>
                  <a:cubicBezTo>
                    <a:pt x="1" y="2936"/>
                    <a:pt x="167" y="3103"/>
                    <a:pt x="368" y="3103"/>
                  </a:cubicBezTo>
                  <a:lnTo>
                    <a:pt x="4237" y="3103"/>
                  </a:lnTo>
                  <a:cubicBezTo>
                    <a:pt x="4437" y="3103"/>
                    <a:pt x="4604" y="2936"/>
                    <a:pt x="4604" y="2736"/>
                  </a:cubicBezTo>
                  <a:lnTo>
                    <a:pt x="4604" y="368"/>
                  </a:lnTo>
                  <a:cubicBezTo>
                    <a:pt x="4604" y="167"/>
                    <a:pt x="4437" y="1"/>
                    <a:pt x="4237"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2" name="Google Shape;3144;p98">
              <a:extLst>
                <a:ext uri="{FF2B5EF4-FFF2-40B4-BE49-F238E27FC236}">
                  <a16:creationId xmlns:a16="http://schemas.microsoft.com/office/drawing/2014/main" id="{C6EC7B89-70D8-B63E-A4CF-DF2F58978447}"/>
                </a:ext>
              </a:extLst>
            </p:cNvPr>
            <p:cNvSpPr/>
            <p:nvPr/>
          </p:nvSpPr>
          <p:spPr>
            <a:xfrm>
              <a:off x="3856250" y="4225975"/>
              <a:ext cx="16700" cy="45050"/>
            </a:xfrm>
            <a:custGeom>
              <a:avLst/>
              <a:gdLst/>
              <a:ahLst/>
              <a:cxnLst/>
              <a:rect l="l" t="t" r="r" b="b"/>
              <a:pathLst>
                <a:path w="668" h="1802" extrusionOk="0">
                  <a:moveTo>
                    <a:pt x="668" y="0"/>
                  </a:moveTo>
                  <a:lnTo>
                    <a:pt x="434" y="767"/>
                  </a:lnTo>
                  <a:lnTo>
                    <a:pt x="1" y="1201"/>
                  </a:lnTo>
                  <a:lnTo>
                    <a:pt x="668" y="1801"/>
                  </a:lnTo>
                  <a:lnTo>
                    <a:pt x="668" y="0"/>
                  </a:lnTo>
                  <a:close/>
                </a:path>
              </a:pathLst>
            </a:custGeom>
            <a:solidFill>
              <a:srgbClr val="D1422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3" name="Google Shape;3145;p98">
              <a:extLst>
                <a:ext uri="{FF2B5EF4-FFF2-40B4-BE49-F238E27FC236}">
                  <a16:creationId xmlns:a16="http://schemas.microsoft.com/office/drawing/2014/main" id="{6BBAB5D9-F656-3446-1469-E13560E13775}"/>
                </a:ext>
              </a:extLst>
            </p:cNvPr>
            <p:cNvSpPr/>
            <p:nvPr/>
          </p:nvSpPr>
          <p:spPr>
            <a:xfrm>
              <a:off x="3845425" y="4225975"/>
              <a:ext cx="27525" cy="19200"/>
            </a:xfrm>
            <a:custGeom>
              <a:avLst/>
              <a:gdLst/>
              <a:ahLst/>
              <a:cxnLst/>
              <a:rect l="l" t="t" r="r" b="b"/>
              <a:pathLst>
                <a:path w="1101" h="768" extrusionOk="0">
                  <a:moveTo>
                    <a:pt x="234" y="0"/>
                  </a:moveTo>
                  <a:lnTo>
                    <a:pt x="0" y="767"/>
                  </a:lnTo>
                  <a:lnTo>
                    <a:pt x="867" y="767"/>
                  </a:lnTo>
                  <a:lnTo>
                    <a:pt x="1101" y="0"/>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4" name="Google Shape;3146;p98">
              <a:extLst>
                <a:ext uri="{FF2B5EF4-FFF2-40B4-BE49-F238E27FC236}">
                  <a16:creationId xmlns:a16="http://schemas.microsoft.com/office/drawing/2014/main" id="{ED35D597-5B43-AC7B-4935-11FD0C0D6F98}"/>
                </a:ext>
              </a:extLst>
            </p:cNvPr>
            <p:cNvSpPr/>
            <p:nvPr/>
          </p:nvSpPr>
          <p:spPr>
            <a:xfrm>
              <a:off x="3834575" y="4245150"/>
              <a:ext cx="32550" cy="10875"/>
            </a:xfrm>
            <a:custGeom>
              <a:avLst/>
              <a:gdLst/>
              <a:ahLst/>
              <a:cxnLst/>
              <a:rect l="l" t="t" r="r" b="b"/>
              <a:pathLst>
                <a:path w="1302" h="435" extrusionOk="0">
                  <a:moveTo>
                    <a:pt x="434" y="0"/>
                  </a:moveTo>
                  <a:lnTo>
                    <a:pt x="1" y="434"/>
                  </a:lnTo>
                  <a:lnTo>
                    <a:pt x="868" y="434"/>
                  </a:lnTo>
                  <a:lnTo>
                    <a:pt x="1301" y="0"/>
                  </a:ln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5" name="Google Shape;3147;p98">
              <a:extLst>
                <a:ext uri="{FF2B5EF4-FFF2-40B4-BE49-F238E27FC236}">
                  <a16:creationId xmlns:a16="http://schemas.microsoft.com/office/drawing/2014/main" id="{4E760DA0-276C-F3C1-F794-4A7FB5D828A9}"/>
                </a:ext>
              </a:extLst>
            </p:cNvPr>
            <p:cNvSpPr/>
            <p:nvPr/>
          </p:nvSpPr>
          <p:spPr>
            <a:xfrm>
              <a:off x="3834575" y="4256000"/>
              <a:ext cx="38375" cy="15025"/>
            </a:xfrm>
            <a:custGeom>
              <a:avLst/>
              <a:gdLst/>
              <a:ahLst/>
              <a:cxnLst/>
              <a:rect l="l" t="t" r="r" b="b"/>
              <a:pathLst>
                <a:path w="1535" h="601" extrusionOk="0">
                  <a:moveTo>
                    <a:pt x="1" y="0"/>
                  </a:moveTo>
                  <a:lnTo>
                    <a:pt x="668" y="600"/>
                  </a:lnTo>
                  <a:lnTo>
                    <a:pt x="1535" y="600"/>
                  </a:lnTo>
                  <a:lnTo>
                    <a:pt x="868" y="0"/>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6" name="Google Shape;3148;p98">
              <a:extLst>
                <a:ext uri="{FF2B5EF4-FFF2-40B4-BE49-F238E27FC236}">
                  <a16:creationId xmlns:a16="http://schemas.microsoft.com/office/drawing/2014/main" id="{C7760F33-1E3A-1A70-160C-F5981D72E94D}"/>
                </a:ext>
              </a:extLst>
            </p:cNvPr>
            <p:cNvSpPr/>
            <p:nvPr/>
          </p:nvSpPr>
          <p:spPr>
            <a:xfrm>
              <a:off x="3808725" y="4225975"/>
              <a:ext cx="16700" cy="45050"/>
            </a:xfrm>
            <a:custGeom>
              <a:avLst/>
              <a:gdLst/>
              <a:ahLst/>
              <a:cxnLst/>
              <a:rect l="l" t="t" r="r" b="b"/>
              <a:pathLst>
                <a:path w="668" h="1802" extrusionOk="0">
                  <a:moveTo>
                    <a:pt x="668" y="0"/>
                  </a:moveTo>
                  <a:lnTo>
                    <a:pt x="0" y="601"/>
                  </a:lnTo>
                  <a:lnTo>
                    <a:pt x="434" y="1034"/>
                  </a:lnTo>
                  <a:lnTo>
                    <a:pt x="668" y="1801"/>
                  </a:lnTo>
                  <a:lnTo>
                    <a:pt x="668" y="0"/>
                  </a:lnTo>
                  <a:close/>
                </a:path>
              </a:pathLst>
            </a:custGeom>
            <a:solidFill>
              <a:srgbClr val="D1422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7" name="Google Shape;3149;p98">
              <a:extLst>
                <a:ext uri="{FF2B5EF4-FFF2-40B4-BE49-F238E27FC236}">
                  <a16:creationId xmlns:a16="http://schemas.microsoft.com/office/drawing/2014/main" id="{80118266-B97C-4A5F-A217-915CFAAFBED2}"/>
                </a:ext>
              </a:extLst>
            </p:cNvPr>
            <p:cNvSpPr/>
            <p:nvPr/>
          </p:nvSpPr>
          <p:spPr>
            <a:xfrm>
              <a:off x="3797875" y="4251825"/>
              <a:ext cx="27550" cy="19200"/>
            </a:xfrm>
            <a:custGeom>
              <a:avLst/>
              <a:gdLst/>
              <a:ahLst/>
              <a:cxnLst/>
              <a:rect l="l" t="t" r="r" b="b"/>
              <a:pathLst>
                <a:path w="1102" h="768" extrusionOk="0">
                  <a:moveTo>
                    <a:pt x="1" y="0"/>
                  </a:moveTo>
                  <a:lnTo>
                    <a:pt x="234" y="767"/>
                  </a:lnTo>
                  <a:lnTo>
                    <a:pt x="1102" y="767"/>
                  </a:lnTo>
                  <a:lnTo>
                    <a:pt x="868" y="0"/>
                  </a:ln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8" name="Google Shape;3150;p98">
              <a:extLst>
                <a:ext uri="{FF2B5EF4-FFF2-40B4-BE49-F238E27FC236}">
                  <a16:creationId xmlns:a16="http://schemas.microsoft.com/office/drawing/2014/main" id="{BE4AAD2F-4D68-AE10-9F29-7C7B837768B9}"/>
                </a:ext>
              </a:extLst>
            </p:cNvPr>
            <p:cNvSpPr/>
            <p:nvPr/>
          </p:nvSpPr>
          <p:spPr>
            <a:xfrm>
              <a:off x="3787050" y="4240975"/>
              <a:ext cx="32550" cy="10875"/>
            </a:xfrm>
            <a:custGeom>
              <a:avLst/>
              <a:gdLst/>
              <a:ahLst/>
              <a:cxnLst/>
              <a:rect l="l" t="t" r="r" b="b"/>
              <a:pathLst>
                <a:path w="1302" h="435" extrusionOk="0">
                  <a:moveTo>
                    <a:pt x="0" y="1"/>
                  </a:moveTo>
                  <a:lnTo>
                    <a:pt x="434" y="434"/>
                  </a:lnTo>
                  <a:lnTo>
                    <a:pt x="1301" y="434"/>
                  </a:lnTo>
                  <a:lnTo>
                    <a:pt x="867" y="1"/>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9" name="Google Shape;3151;p98">
              <a:extLst>
                <a:ext uri="{FF2B5EF4-FFF2-40B4-BE49-F238E27FC236}">
                  <a16:creationId xmlns:a16="http://schemas.microsoft.com/office/drawing/2014/main" id="{EEB1E2E3-ACC5-70CF-AB64-E7E29A505A7E}"/>
                </a:ext>
              </a:extLst>
            </p:cNvPr>
            <p:cNvSpPr/>
            <p:nvPr/>
          </p:nvSpPr>
          <p:spPr>
            <a:xfrm>
              <a:off x="3787050" y="4225975"/>
              <a:ext cx="38375" cy="15025"/>
            </a:xfrm>
            <a:custGeom>
              <a:avLst/>
              <a:gdLst/>
              <a:ahLst/>
              <a:cxnLst/>
              <a:rect l="l" t="t" r="r" b="b"/>
              <a:pathLst>
                <a:path w="1535" h="601" extrusionOk="0">
                  <a:moveTo>
                    <a:pt x="667" y="0"/>
                  </a:moveTo>
                  <a:lnTo>
                    <a:pt x="0" y="601"/>
                  </a:lnTo>
                  <a:lnTo>
                    <a:pt x="867" y="601"/>
                  </a:lnTo>
                  <a:lnTo>
                    <a:pt x="1535" y="0"/>
                  </a:ln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0" name="Google Shape;3152;p98">
              <a:extLst>
                <a:ext uri="{FF2B5EF4-FFF2-40B4-BE49-F238E27FC236}">
                  <a16:creationId xmlns:a16="http://schemas.microsoft.com/office/drawing/2014/main" id="{C777ED85-43E6-93CF-C3CA-5EBFAC5E262F}"/>
                </a:ext>
              </a:extLst>
            </p:cNvPr>
            <p:cNvSpPr/>
            <p:nvPr/>
          </p:nvSpPr>
          <p:spPr>
            <a:xfrm>
              <a:off x="3576050" y="4211800"/>
              <a:ext cx="37550" cy="77575"/>
            </a:xfrm>
            <a:custGeom>
              <a:avLst/>
              <a:gdLst/>
              <a:ahLst/>
              <a:cxnLst/>
              <a:rect l="l" t="t" r="r" b="b"/>
              <a:pathLst>
                <a:path w="1502" h="3103" extrusionOk="0">
                  <a:moveTo>
                    <a:pt x="1" y="0"/>
                  </a:moveTo>
                  <a:cubicBezTo>
                    <a:pt x="501" y="0"/>
                    <a:pt x="935" y="400"/>
                    <a:pt x="935" y="901"/>
                  </a:cubicBezTo>
                  <a:lnTo>
                    <a:pt x="935" y="2202"/>
                  </a:lnTo>
                  <a:cubicBezTo>
                    <a:pt x="935" y="2702"/>
                    <a:pt x="501" y="3102"/>
                    <a:pt x="1" y="3102"/>
                  </a:cubicBezTo>
                  <a:lnTo>
                    <a:pt x="601" y="3102"/>
                  </a:lnTo>
                  <a:cubicBezTo>
                    <a:pt x="1102" y="3102"/>
                    <a:pt x="1502" y="2702"/>
                    <a:pt x="1502" y="2202"/>
                  </a:cubicBezTo>
                  <a:lnTo>
                    <a:pt x="1502" y="901"/>
                  </a:lnTo>
                  <a:cubicBezTo>
                    <a:pt x="1502" y="400"/>
                    <a:pt x="1102" y="0"/>
                    <a:pt x="601" y="0"/>
                  </a:cubicBezTo>
                  <a:close/>
                </a:path>
              </a:pathLst>
            </a:custGeom>
            <a:solidFill>
              <a:srgbClr val="4E4E4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1" name="Google Shape;3153;p98">
              <a:extLst>
                <a:ext uri="{FF2B5EF4-FFF2-40B4-BE49-F238E27FC236}">
                  <a16:creationId xmlns:a16="http://schemas.microsoft.com/office/drawing/2014/main" id="{97882455-256E-D090-6EB5-5F38A8F43057}"/>
                </a:ext>
              </a:extLst>
            </p:cNvPr>
            <p:cNvSpPr/>
            <p:nvPr/>
          </p:nvSpPr>
          <p:spPr>
            <a:xfrm>
              <a:off x="3501850" y="4211800"/>
              <a:ext cx="97575" cy="77575"/>
            </a:xfrm>
            <a:custGeom>
              <a:avLst/>
              <a:gdLst/>
              <a:ahLst/>
              <a:cxnLst/>
              <a:rect l="l" t="t" r="r" b="b"/>
              <a:pathLst>
                <a:path w="3903" h="3103" extrusionOk="0">
                  <a:moveTo>
                    <a:pt x="901" y="0"/>
                  </a:moveTo>
                  <a:cubicBezTo>
                    <a:pt x="400" y="0"/>
                    <a:pt x="0" y="400"/>
                    <a:pt x="0" y="901"/>
                  </a:cubicBezTo>
                  <a:lnTo>
                    <a:pt x="0" y="2202"/>
                  </a:lnTo>
                  <a:cubicBezTo>
                    <a:pt x="0" y="2702"/>
                    <a:pt x="400" y="3102"/>
                    <a:pt x="901" y="3102"/>
                  </a:cubicBezTo>
                  <a:lnTo>
                    <a:pt x="2969" y="3102"/>
                  </a:lnTo>
                  <a:cubicBezTo>
                    <a:pt x="3469" y="3102"/>
                    <a:pt x="3903" y="2702"/>
                    <a:pt x="3903" y="2202"/>
                  </a:cubicBezTo>
                  <a:lnTo>
                    <a:pt x="3903" y="901"/>
                  </a:lnTo>
                  <a:cubicBezTo>
                    <a:pt x="3903" y="400"/>
                    <a:pt x="3469" y="0"/>
                    <a:pt x="2969"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2" name="Google Shape;3154;p98">
              <a:extLst>
                <a:ext uri="{FF2B5EF4-FFF2-40B4-BE49-F238E27FC236}">
                  <a16:creationId xmlns:a16="http://schemas.microsoft.com/office/drawing/2014/main" id="{B5B8E965-3676-D785-AAC3-329D56B72898}"/>
                </a:ext>
              </a:extLst>
            </p:cNvPr>
            <p:cNvSpPr/>
            <p:nvPr/>
          </p:nvSpPr>
          <p:spPr>
            <a:xfrm>
              <a:off x="3435950" y="3698925"/>
              <a:ext cx="85925" cy="60900"/>
            </a:xfrm>
            <a:custGeom>
              <a:avLst/>
              <a:gdLst/>
              <a:ahLst/>
              <a:cxnLst/>
              <a:rect l="l" t="t" r="r" b="b"/>
              <a:pathLst>
                <a:path w="3437" h="2436" extrusionOk="0">
                  <a:moveTo>
                    <a:pt x="568" y="0"/>
                  </a:moveTo>
                  <a:cubicBezTo>
                    <a:pt x="234" y="0"/>
                    <a:pt x="1" y="568"/>
                    <a:pt x="1" y="1235"/>
                  </a:cubicBezTo>
                  <a:cubicBezTo>
                    <a:pt x="1" y="1902"/>
                    <a:pt x="234" y="2436"/>
                    <a:pt x="568" y="2436"/>
                  </a:cubicBezTo>
                  <a:lnTo>
                    <a:pt x="3437" y="2436"/>
                  </a:lnTo>
                  <a:lnTo>
                    <a:pt x="3437" y="0"/>
                  </a:lnTo>
                  <a:close/>
                </a:path>
              </a:pathLst>
            </a:custGeom>
            <a:solidFill>
              <a:srgbClr val="51515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3" name="Google Shape;3155;p98">
              <a:extLst>
                <a:ext uri="{FF2B5EF4-FFF2-40B4-BE49-F238E27FC236}">
                  <a16:creationId xmlns:a16="http://schemas.microsoft.com/office/drawing/2014/main" id="{3FBA00E0-B16C-174A-8A41-DA9E71C05609}"/>
                </a:ext>
              </a:extLst>
            </p:cNvPr>
            <p:cNvSpPr/>
            <p:nvPr/>
          </p:nvSpPr>
          <p:spPr>
            <a:xfrm>
              <a:off x="3435950" y="3949925"/>
              <a:ext cx="85925" cy="184325"/>
            </a:xfrm>
            <a:custGeom>
              <a:avLst/>
              <a:gdLst/>
              <a:ahLst/>
              <a:cxnLst/>
              <a:rect l="l" t="t" r="r" b="b"/>
              <a:pathLst>
                <a:path w="3437" h="7373" extrusionOk="0">
                  <a:moveTo>
                    <a:pt x="1769" y="1"/>
                  </a:moveTo>
                  <a:cubicBezTo>
                    <a:pt x="768" y="1"/>
                    <a:pt x="1" y="1635"/>
                    <a:pt x="1" y="3670"/>
                  </a:cubicBezTo>
                  <a:cubicBezTo>
                    <a:pt x="1" y="5705"/>
                    <a:pt x="768" y="7373"/>
                    <a:pt x="1769" y="7373"/>
                  </a:cubicBezTo>
                  <a:lnTo>
                    <a:pt x="3437" y="7373"/>
                  </a:lnTo>
                  <a:lnTo>
                    <a:pt x="3437" y="1"/>
                  </a:lnTo>
                  <a:close/>
                </a:path>
              </a:pathLst>
            </a:custGeom>
            <a:solidFill>
              <a:srgbClr val="51515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4" name="Google Shape;3156;p98">
              <a:extLst>
                <a:ext uri="{FF2B5EF4-FFF2-40B4-BE49-F238E27FC236}">
                  <a16:creationId xmlns:a16="http://schemas.microsoft.com/office/drawing/2014/main" id="{04451DA4-0B54-49A1-9524-31AAE9D74717}"/>
                </a:ext>
              </a:extLst>
            </p:cNvPr>
            <p:cNvSpPr/>
            <p:nvPr/>
          </p:nvSpPr>
          <p:spPr>
            <a:xfrm>
              <a:off x="3478500" y="3643050"/>
              <a:ext cx="43375" cy="30050"/>
            </a:xfrm>
            <a:custGeom>
              <a:avLst/>
              <a:gdLst/>
              <a:ahLst/>
              <a:cxnLst/>
              <a:rect l="l" t="t" r="r" b="b"/>
              <a:pathLst>
                <a:path w="1735" h="1202" extrusionOk="0">
                  <a:moveTo>
                    <a:pt x="300" y="1"/>
                  </a:moveTo>
                  <a:cubicBezTo>
                    <a:pt x="133" y="1"/>
                    <a:pt x="0" y="267"/>
                    <a:pt x="0" y="601"/>
                  </a:cubicBezTo>
                  <a:cubicBezTo>
                    <a:pt x="0" y="935"/>
                    <a:pt x="133" y="1201"/>
                    <a:pt x="300" y="1201"/>
                  </a:cubicBezTo>
                  <a:lnTo>
                    <a:pt x="1735" y="1201"/>
                  </a:lnTo>
                  <a:lnTo>
                    <a:pt x="1735" y="1"/>
                  </a:lnTo>
                  <a:close/>
                </a:path>
              </a:pathLst>
            </a:custGeom>
            <a:solidFill>
              <a:srgbClr val="51515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5" name="Google Shape;3157;p98">
              <a:extLst>
                <a:ext uri="{FF2B5EF4-FFF2-40B4-BE49-F238E27FC236}">
                  <a16:creationId xmlns:a16="http://schemas.microsoft.com/office/drawing/2014/main" id="{0FDAF3EA-DDB8-E3FF-40C0-EEC8924A3148}"/>
                </a:ext>
              </a:extLst>
            </p:cNvPr>
            <p:cNvSpPr/>
            <p:nvPr/>
          </p:nvSpPr>
          <p:spPr>
            <a:xfrm>
              <a:off x="3987175" y="3904075"/>
              <a:ext cx="225200" cy="54225"/>
            </a:xfrm>
            <a:custGeom>
              <a:avLst/>
              <a:gdLst/>
              <a:ahLst/>
              <a:cxnLst/>
              <a:rect l="l" t="t" r="r" b="b"/>
              <a:pathLst>
                <a:path w="9008" h="2169" extrusionOk="0">
                  <a:moveTo>
                    <a:pt x="1" y="0"/>
                  </a:moveTo>
                  <a:lnTo>
                    <a:pt x="1" y="2169"/>
                  </a:lnTo>
                  <a:lnTo>
                    <a:pt x="9007" y="2169"/>
                  </a:lnTo>
                  <a:lnTo>
                    <a:pt x="9007" y="0"/>
                  </a:lnTo>
                  <a:close/>
                </a:path>
              </a:pathLst>
            </a:custGeom>
            <a:solidFill>
              <a:srgbClr val="51515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6" name="Google Shape;3158;p98">
              <a:extLst>
                <a:ext uri="{FF2B5EF4-FFF2-40B4-BE49-F238E27FC236}">
                  <a16:creationId xmlns:a16="http://schemas.microsoft.com/office/drawing/2014/main" id="{F0857EC5-F2A0-7477-30E1-1ECFB2A3604D}"/>
                </a:ext>
              </a:extLst>
            </p:cNvPr>
            <p:cNvSpPr/>
            <p:nvPr/>
          </p:nvSpPr>
          <p:spPr>
            <a:xfrm>
              <a:off x="4505050" y="3579675"/>
              <a:ext cx="94275" cy="378625"/>
            </a:xfrm>
            <a:custGeom>
              <a:avLst/>
              <a:gdLst/>
              <a:ahLst/>
              <a:cxnLst/>
              <a:rect l="l" t="t" r="r" b="b"/>
              <a:pathLst>
                <a:path w="3771" h="15145" extrusionOk="0">
                  <a:moveTo>
                    <a:pt x="1" y="0"/>
                  </a:moveTo>
                  <a:lnTo>
                    <a:pt x="67" y="1668"/>
                  </a:lnTo>
                  <a:cubicBezTo>
                    <a:pt x="167" y="5538"/>
                    <a:pt x="1068" y="9374"/>
                    <a:pt x="2703" y="12876"/>
                  </a:cubicBezTo>
                  <a:lnTo>
                    <a:pt x="3770" y="15145"/>
                  </a:lnTo>
                  <a:lnTo>
                    <a:pt x="1" y="0"/>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7" name="Google Shape;3159;p98">
              <a:extLst>
                <a:ext uri="{FF2B5EF4-FFF2-40B4-BE49-F238E27FC236}">
                  <a16:creationId xmlns:a16="http://schemas.microsoft.com/office/drawing/2014/main" id="{27D45A52-9B05-E1AE-96AD-6FAF4A1EF9AB}"/>
                </a:ext>
              </a:extLst>
            </p:cNvPr>
            <p:cNvSpPr/>
            <p:nvPr/>
          </p:nvSpPr>
          <p:spPr>
            <a:xfrm>
              <a:off x="4335775" y="3958475"/>
              <a:ext cx="125950" cy="202875"/>
            </a:xfrm>
            <a:custGeom>
              <a:avLst/>
              <a:gdLst/>
              <a:ahLst/>
              <a:cxnLst/>
              <a:rect l="l" t="t" r="r" b="b"/>
              <a:pathLst>
                <a:path w="5038" h="8115" extrusionOk="0">
                  <a:moveTo>
                    <a:pt x="2085" y="1"/>
                  </a:moveTo>
                  <a:cubicBezTo>
                    <a:pt x="2027" y="1"/>
                    <a:pt x="1968" y="9"/>
                    <a:pt x="1902" y="26"/>
                  </a:cubicBezTo>
                  <a:cubicBezTo>
                    <a:pt x="701" y="193"/>
                    <a:pt x="0" y="2161"/>
                    <a:pt x="367" y="4396"/>
                  </a:cubicBezTo>
                  <a:cubicBezTo>
                    <a:pt x="682" y="6509"/>
                    <a:pt x="1803" y="8115"/>
                    <a:pt x="2939" y="8115"/>
                  </a:cubicBezTo>
                  <a:cubicBezTo>
                    <a:pt x="3005" y="8115"/>
                    <a:pt x="3070" y="8109"/>
                    <a:pt x="3136" y="8098"/>
                  </a:cubicBezTo>
                  <a:cubicBezTo>
                    <a:pt x="4337" y="7932"/>
                    <a:pt x="5037" y="5963"/>
                    <a:pt x="4704" y="3729"/>
                  </a:cubicBezTo>
                  <a:cubicBezTo>
                    <a:pt x="4403" y="1727"/>
                    <a:pt x="3336" y="159"/>
                    <a:pt x="2268" y="26"/>
                  </a:cubicBezTo>
                  <a:cubicBezTo>
                    <a:pt x="2202" y="9"/>
                    <a:pt x="2143" y="1"/>
                    <a:pt x="2085" y="1"/>
                  </a:cubicBezTo>
                  <a:close/>
                </a:path>
              </a:pathLst>
            </a:custGeom>
            <a:solidFill>
              <a:srgbClr val="E4D3D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8" name="Google Shape;3160;p98">
              <a:extLst>
                <a:ext uri="{FF2B5EF4-FFF2-40B4-BE49-F238E27FC236}">
                  <a16:creationId xmlns:a16="http://schemas.microsoft.com/office/drawing/2014/main" id="{C2F8B83A-F7AD-9DDB-5CA6-79BB15242951}"/>
                </a:ext>
              </a:extLst>
            </p:cNvPr>
            <p:cNvSpPr/>
            <p:nvPr/>
          </p:nvSpPr>
          <p:spPr>
            <a:xfrm>
              <a:off x="4289075" y="4004975"/>
              <a:ext cx="153450" cy="117600"/>
            </a:xfrm>
            <a:custGeom>
              <a:avLst/>
              <a:gdLst/>
              <a:ahLst/>
              <a:cxnLst/>
              <a:rect l="l" t="t" r="r" b="b"/>
              <a:pathLst>
                <a:path w="6138" h="4704" extrusionOk="0">
                  <a:moveTo>
                    <a:pt x="5638" y="1"/>
                  </a:moveTo>
                  <a:lnTo>
                    <a:pt x="0" y="501"/>
                  </a:lnTo>
                  <a:lnTo>
                    <a:pt x="167" y="4337"/>
                  </a:lnTo>
                  <a:lnTo>
                    <a:pt x="5137" y="4704"/>
                  </a:lnTo>
                  <a:cubicBezTo>
                    <a:pt x="5604" y="4103"/>
                    <a:pt x="5871" y="3370"/>
                    <a:pt x="6004" y="2636"/>
                  </a:cubicBezTo>
                  <a:cubicBezTo>
                    <a:pt x="6138" y="1735"/>
                    <a:pt x="6004" y="801"/>
                    <a:pt x="5638" y="1"/>
                  </a:cubicBezTo>
                  <a:close/>
                </a:path>
              </a:pathLst>
            </a:custGeom>
            <a:solidFill>
              <a:srgbClr val="E9B49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9" name="Google Shape;3161;p98">
              <a:extLst>
                <a:ext uri="{FF2B5EF4-FFF2-40B4-BE49-F238E27FC236}">
                  <a16:creationId xmlns:a16="http://schemas.microsoft.com/office/drawing/2014/main" id="{EF01742E-6020-847B-F0BA-AF0086BBD42D}"/>
                </a:ext>
              </a:extLst>
            </p:cNvPr>
            <p:cNvSpPr/>
            <p:nvPr/>
          </p:nvSpPr>
          <p:spPr>
            <a:xfrm>
              <a:off x="4417500" y="4001650"/>
              <a:ext cx="62550" cy="125100"/>
            </a:xfrm>
            <a:custGeom>
              <a:avLst/>
              <a:gdLst/>
              <a:ahLst/>
              <a:cxnLst/>
              <a:rect l="l" t="t" r="r" b="b"/>
              <a:pathLst>
                <a:path w="2502" h="5004" extrusionOk="0">
                  <a:moveTo>
                    <a:pt x="1868" y="0"/>
                  </a:moveTo>
                  <a:lnTo>
                    <a:pt x="501" y="134"/>
                  </a:lnTo>
                  <a:cubicBezTo>
                    <a:pt x="867" y="934"/>
                    <a:pt x="1001" y="1868"/>
                    <a:pt x="867" y="2769"/>
                  </a:cubicBezTo>
                  <a:cubicBezTo>
                    <a:pt x="734" y="3503"/>
                    <a:pt x="467" y="4236"/>
                    <a:pt x="0" y="4837"/>
                  </a:cubicBezTo>
                  <a:lnTo>
                    <a:pt x="2502" y="5004"/>
                  </a:lnTo>
                  <a:lnTo>
                    <a:pt x="2502" y="5004"/>
                  </a:lnTo>
                  <a:lnTo>
                    <a:pt x="1868" y="0"/>
                  </a:ln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0" name="Google Shape;3162;p98">
              <a:extLst>
                <a:ext uri="{FF2B5EF4-FFF2-40B4-BE49-F238E27FC236}">
                  <a16:creationId xmlns:a16="http://schemas.microsoft.com/office/drawing/2014/main" id="{B11C7512-0A1B-62AF-DDDF-E099C5B713C4}"/>
                </a:ext>
              </a:extLst>
            </p:cNvPr>
            <p:cNvSpPr/>
            <p:nvPr/>
          </p:nvSpPr>
          <p:spPr>
            <a:xfrm>
              <a:off x="3965500" y="3933250"/>
              <a:ext cx="366125" cy="196375"/>
            </a:xfrm>
            <a:custGeom>
              <a:avLst/>
              <a:gdLst/>
              <a:ahLst/>
              <a:cxnLst/>
              <a:rect l="l" t="t" r="r" b="b"/>
              <a:pathLst>
                <a:path w="14645" h="7855" extrusionOk="0">
                  <a:moveTo>
                    <a:pt x="5471" y="1"/>
                  </a:moveTo>
                  <a:lnTo>
                    <a:pt x="3236" y="134"/>
                  </a:lnTo>
                  <a:cubicBezTo>
                    <a:pt x="3003" y="168"/>
                    <a:pt x="2803" y="201"/>
                    <a:pt x="2602" y="301"/>
                  </a:cubicBezTo>
                  <a:lnTo>
                    <a:pt x="701" y="1202"/>
                  </a:lnTo>
                  <a:cubicBezTo>
                    <a:pt x="434" y="1335"/>
                    <a:pt x="301" y="1635"/>
                    <a:pt x="368" y="1902"/>
                  </a:cubicBezTo>
                  <a:cubicBezTo>
                    <a:pt x="424" y="2183"/>
                    <a:pt x="692" y="2393"/>
                    <a:pt x="975" y="2393"/>
                  </a:cubicBezTo>
                  <a:cubicBezTo>
                    <a:pt x="1028" y="2393"/>
                    <a:pt x="1082" y="2385"/>
                    <a:pt x="1135" y="2369"/>
                  </a:cubicBezTo>
                  <a:lnTo>
                    <a:pt x="3069" y="1802"/>
                  </a:lnTo>
                  <a:lnTo>
                    <a:pt x="4671" y="1969"/>
                  </a:lnTo>
                  <a:lnTo>
                    <a:pt x="2269" y="2403"/>
                  </a:lnTo>
                  <a:lnTo>
                    <a:pt x="434" y="3136"/>
                  </a:lnTo>
                  <a:cubicBezTo>
                    <a:pt x="167" y="3236"/>
                    <a:pt x="1" y="3537"/>
                    <a:pt x="67" y="3804"/>
                  </a:cubicBezTo>
                  <a:cubicBezTo>
                    <a:pt x="128" y="4078"/>
                    <a:pt x="385" y="4241"/>
                    <a:pt x="658" y="4241"/>
                  </a:cubicBezTo>
                  <a:cubicBezTo>
                    <a:pt x="684" y="4241"/>
                    <a:pt x="709" y="4240"/>
                    <a:pt x="734" y="4237"/>
                  </a:cubicBezTo>
                  <a:lnTo>
                    <a:pt x="2502" y="3904"/>
                  </a:lnTo>
                  <a:lnTo>
                    <a:pt x="4871" y="3970"/>
                  </a:lnTo>
                  <a:lnTo>
                    <a:pt x="2903" y="4204"/>
                  </a:lnTo>
                  <a:lnTo>
                    <a:pt x="1168" y="4704"/>
                  </a:lnTo>
                  <a:cubicBezTo>
                    <a:pt x="935" y="4771"/>
                    <a:pt x="768" y="5004"/>
                    <a:pt x="835" y="5271"/>
                  </a:cubicBezTo>
                  <a:cubicBezTo>
                    <a:pt x="868" y="5505"/>
                    <a:pt x="1068" y="5672"/>
                    <a:pt x="1335" y="5672"/>
                  </a:cubicBezTo>
                  <a:lnTo>
                    <a:pt x="4671" y="5538"/>
                  </a:lnTo>
                  <a:lnTo>
                    <a:pt x="2469" y="5838"/>
                  </a:lnTo>
                  <a:cubicBezTo>
                    <a:pt x="2202" y="5905"/>
                    <a:pt x="2002" y="6172"/>
                    <a:pt x="2069" y="6439"/>
                  </a:cubicBezTo>
                  <a:cubicBezTo>
                    <a:pt x="2130" y="6652"/>
                    <a:pt x="2302" y="6810"/>
                    <a:pt x="2510" y="6810"/>
                  </a:cubicBezTo>
                  <a:cubicBezTo>
                    <a:pt x="2529" y="6810"/>
                    <a:pt x="2549" y="6809"/>
                    <a:pt x="2569" y="6806"/>
                  </a:cubicBezTo>
                  <a:lnTo>
                    <a:pt x="6739" y="6405"/>
                  </a:lnTo>
                  <a:cubicBezTo>
                    <a:pt x="7567" y="7062"/>
                    <a:pt x="8567" y="7401"/>
                    <a:pt x="9591" y="7401"/>
                  </a:cubicBezTo>
                  <a:cubicBezTo>
                    <a:pt x="9763" y="7401"/>
                    <a:pt x="9935" y="7392"/>
                    <a:pt x="10108" y="7373"/>
                  </a:cubicBezTo>
                  <a:lnTo>
                    <a:pt x="11609" y="7206"/>
                  </a:lnTo>
                  <a:lnTo>
                    <a:pt x="12543" y="7740"/>
                  </a:lnTo>
                  <a:cubicBezTo>
                    <a:pt x="12687" y="7818"/>
                    <a:pt x="12843" y="7855"/>
                    <a:pt x="12996" y="7855"/>
                  </a:cubicBezTo>
                  <a:cubicBezTo>
                    <a:pt x="13303" y="7855"/>
                    <a:pt x="13599" y="7706"/>
                    <a:pt x="13777" y="7439"/>
                  </a:cubicBezTo>
                  <a:cubicBezTo>
                    <a:pt x="14611" y="6205"/>
                    <a:pt x="14644" y="4604"/>
                    <a:pt x="13844" y="3337"/>
                  </a:cubicBezTo>
                  <a:cubicBezTo>
                    <a:pt x="13644" y="3036"/>
                    <a:pt x="13310" y="2836"/>
                    <a:pt x="12943" y="2836"/>
                  </a:cubicBezTo>
                  <a:lnTo>
                    <a:pt x="11242" y="2836"/>
                  </a:lnTo>
                  <a:lnTo>
                    <a:pt x="6372" y="201"/>
                  </a:lnTo>
                  <a:cubicBezTo>
                    <a:pt x="6105" y="68"/>
                    <a:pt x="5805" y="1"/>
                    <a:pt x="5471" y="1"/>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1" name="Google Shape;3163;p98">
              <a:extLst>
                <a:ext uri="{FF2B5EF4-FFF2-40B4-BE49-F238E27FC236}">
                  <a16:creationId xmlns:a16="http://schemas.microsoft.com/office/drawing/2014/main" id="{87CFE8D5-F096-301C-5217-78B917167FEB}"/>
                </a:ext>
              </a:extLst>
            </p:cNvPr>
            <p:cNvSpPr/>
            <p:nvPr/>
          </p:nvSpPr>
          <p:spPr>
            <a:xfrm>
              <a:off x="4123950" y="3942425"/>
              <a:ext cx="42550" cy="137625"/>
            </a:xfrm>
            <a:custGeom>
              <a:avLst/>
              <a:gdLst/>
              <a:ahLst/>
              <a:cxnLst/>
              <a:rect l="l" t="t" r="r" b="b"/>
              <a:pathLst>
                <a:path w="1702" h="5505" extrusionOk="0">
                  <a:moveTo>
                    <a:pt x="334" y="1"/>
                  </a:moveTo>
                  <a:cubicBezTo>
                    <a:pt x="0" y="1769"/>
                    <a:pt x="367" y="3603"/>
                    <a:pt x="1401" y="5071"/>
                  </a:cubicBezTo>
                  <a:lnTo>
                    <a:pt x="1702" y="5505"/>
                  </a:lnTo>
                  <a:lnTo>
                    <a:pt x="334" y="1"/>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2" name="Google Shape;3164;p98">
              <a:extLst>
                <a:ext uri="{FF2B5EF4-FFF2-40B4-BE49-F238E27FC236}">
                  <a16:creationId xmlns:a16="http://schemas.microsoft.com/office/drawing/2014/main" id="{6B16607D-E43E-C3E1-B0E9-728F3BFDF7FC}"/>
                </a:ext>
              </a:extLst>
            </p:cNvPr>
            <p:cNvSpPr/>
            <p:nvPr/>
          </p:nvSpPr>
          <p:spPr>
            <a:xfrm>
              <a:off x="3998850" y="4064875"/>
              <a:ext cx="83425" cy="10175"/>
            </a:xfrm>
            <a:custGeom>
              <a:avLst/>
              <a:gdLst/>
              <a:ahLst/>
              <a:cxnLst/>
              <a:rect l="l" t="t" r="r" b="b"/>
              <a:pathLst>
                <a:path w="3337" h="407" extrusionOk="0">
                  <a:moveTo>
                    <a:pt x="1829" y="1"/>
                  </a:moveTo>
                  <a:cubicBezTo>
                    <a:pt x="1325" y="1"/>
                    <a:pt x="820" y="93"/>
                    <a:pt x="334" y="273"/>
                  </a:cubicBezTo>
                  <a:lnTo>
                    <a:pt x="1" y="407"/>
                  </a:lnTo>
                  <a:lnTo>
                    <a:pt x="3337" y="273"/>
                  </a:lnTo>
                  <a:lnTo>
                    <a:pt x="3103" y="206"/>
                  </a:lnTo>
                  <a:cubicBezTo>
                    <a:pt x="2688" y="68"/>
                    <a:pt x="2259" y="1"/>
                    <a:pt x="1829"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3" name="Google Shape;3165;p98">
              <a:extLst>
                <a:ext uri="{FF2B5EF4-FFF2-40B4-BE49-F238E27FC236}">
                  <a16:creationId xmlns:a16="http://schemas.microsoft.com/office/drawing/2014/main" id="{77C376F5-8DD4-FA49-4543-1FC6AB5C46BE}"/>
                </a:ext>
              </a:extLst>
            </p:cNvPr>
            <p:cNvSpPr/>
            <p:nvPr/>
          </p:nvSpPr>
          <p:spPr>
            <a:xfrm>
              <a:off x="3983850" y="4024125"/>
              <a:ext cx="103425" cy="15075"/>
            </a:xfrm>
            <a:custGeom>
              <a:avLst/>
              <a:gdLst/>
              <a:ahLst/>
              <a:cxnLst/>
              <a:rect l="l" t="t" r="r" b="b"/>
              <a:pathLst>
                <a:path w="4137" h="603" extrusionOk="0">
                  <a:moveTo>
                    <a:pt x="2236" y="0"/>
                  </a:moveTo>
                  <a:cubicBezTo>
                    <a:pt x="1627" y="0"/>
                    <a:pt x="1018" y="126"/>
                    <a:pt x="467" y="369"/>
                  </a:cubicBezTo>
                  <a:lnTo>
                    <a:pt x="0" y="602"/>
                  </a:lnTo>
                  <a:lnTo>
                    <a:pt x="1768" y="269"/>
                  </a:lnTo>
                  <a:lnTo>
                    <a:pt x="4137" y="335"/>
                  </a:lnTo>
                  <a:lnTo>
                    <a:pt x="3169" y="102"/>
                  </a:lnTo>
                  <a:cubicBezTo>
                    <a:pt x="2863" y="34"/>
                    <a:pt x="2550" y="0"/>
                    <a:pt x="2236"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4" name="Google Shape;3166;p98">
              <a:extLst>
                <a:ext uri="{FF2B5EF4-FFF2-40B4-BE49-F238E27FC236}">
                  <a16:creationId xmlns:a16="http://schemas.microsoft.com/office/drawing/2014/main" id="{C09C8037-0F5A-8725-D54D-8D4FA45BED23}"/>
                </a:ext>
              </a:extLst>
            </p:cNvPr>
            <p:cNvSpPr/>
            <p:nvPr/>
          </p:nvSpPr>
          <p:spPr>
            <a:xfrm>
              <a:off x="3993850" y="3968950"/>
              <a:ext cx="88425" cy="23550"/>
            </a:xfrm>
            <a:custGeom>
              <a:avLst/>
              <a:gdLst/>
              <a:ahLst/>
              <a:cxnLst/>
              <a:rect l="l" t="t" r="r" b="b"/>
              <a:pathLst>
                <a:path w="3537" h="942" extrusionOk="0">
                  <a:moveTo>
                    <a:pt x="1967" y="0"/>
                  </a:moveTo>
                  <a:cubicBezTo>
                    <a:pt x="1740" y="0"/>
                    <a:pt x="1510" y="60"/>
                    <a:pt x="1302" y="174"/>
                  </a:cubicBezTo>
                  <a:lnTo>
                    <a:pt x="1" y="941"/>
                  </a:lnTo>
                  <a:lnTo>
                    <a:pt x="1935" y="374"/>
                  </a:lnTo>
                  <a:lnTo>
                    <a:pt x="3537" y="541"/>
                  </a:lnTo>
                  <a:lnTo>
                    <a:pt x="2469" y="107"/>
                  </a:lnTo>
                  <a:cubicBezTo>
                    <a:pt x="2311" y="35"/>
                    <a:pt x="2140" y="0"/>
                    <a:pt x="1967"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5" name="Google Shape;3167;p98">
              <a:extLst>
                <a:ext uri="{FF2B5EF4-FFF2-40B4-BE49-F238E27FC236}">
                  <a16:creationId xmlns:a16="http://schemas.microsoft.com/office/drawing/2014/main" id="{FCCEEB4C-7846-AA0C-FCB0-BA6897E067B9}"/>
                </a:ext>
              </a:extLst>
            </p:cNvPr>
            <p:cNvSpPr/>
            <p:nvPr/>
          </p:nvSpPr>
          <p:spPr>
            <a:xfrm>
              <a:off x="4045550" y="4089500"/>
              <a:ext cx="88425" cy="12225"/>
            </a:xfrm>
            <a:custGeom>
              <a:avLst/>
              <a:gdLst/>
              <a:ahLst/>
              <a:cxnLst/>
              <a:rect l="l" t="t" r="r" b="b"/>
              <a:pathLst>
                <a:path w="3537" h="489" extrusionOk="0">
                  <a:moveTo>
                    <a:pt x="2385" y="1"/>
                  </a:moveTo>
                  <a:cubicBezTo>
                    <a:pt x="2010" y="1"/>
                    <a:pt x="1635" y="51"/>
                    <a:pt x="1268" y="155"/>
                  </a:cubicBezTo>
                  <a:lnTo>
                    <a:pt x="1" y="489"/>
                  </a:lnTo>
                  <a:lnTo>
                    <a:pt x="1" y="489"/>
                  </a:lnTo>
                  <a:lnTo>
                    <a:pt x="3537" y="155"/>
                  </a:lnTo>
                  <a:lnTo>
                    <a:pt x="3403" y="122"/>
                  </a:lnTo>
                  <a:cubicBezTo>
                    <a:pt x="3069" y="42"/>
                    <a:pt x="2727" y="1"/>
                    <a:pt x="2385"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6" name="Google Shape;3168;p98">
              <a:extLst>
                <a:ext uri="{FF2B5EF4-FFF2-40B4-BE49-F238E27FC236}">
                  <a16:creationId xmlns:a16="http://schemas.microsoft.com/office/drawing/2014/main" id="{FD6B47CF-9083-C324-613A-EFED49C72306}"/>
                </a:ext>
              </a:extLst>
            </p:cNvPr>
            <p:cNvSpPr/>
            <p:nvPr/>
          </p:nvSpPr>
          <p:spPr>
            <a:xfrm>
              <a:off x="4392475" y="3378700"/>
              <a:ext cx="409475" cy="782250"/>
            </a:xfrm>
            <a:custGeom>
              <a:avLst/>
              <a:gdLst/>
              <a:ahLst/>
              <a:cxnLst/>
              <a:rect l="l" t="t" r="r" b="b"/>
              <a:pathLst>
                <a:path w="16379" h="31290" extrusionOk="0">
                  <a:moveTo>
                    <a:pt x="8440" y="0"/>
                  </a:moveTo>
                  <a:cubicBezTo>
                    <a:pt x="6872" y="1535"/>
                    <a:pt x="5738" y="3469"/>
                    <a:pt x="5171" y="5571"/>
                  </a:cubicBezTo>
                  <a:lnTo>
                    <a:pt x="4504" y="8039"/>
                  </a:lnTo>
                  <a:lnTo>
                    <a:pt x="8273" y="23184"/>
                  </a:lnTo>
                  <a:lnTo>
                    <a:pt x="0" y="23217"/>
                  </a:lnTo>
                  <a:cubicBezTo>
                    <a:pt x="1068" y="23350"/>
                    <a:pt x="2135" y="24918"/>
                    <a:pt x="2436" y="26920"/>
                  </a:cubicBezTo>
                  <a:cubicBezTo>
                    <a:pt x="2769" y="29154"/>
                    <a:pt x="2069" y="31123"/>
                    <a:pt x="868" y="31289"/>
                  </a:cubicBezTo>
                  <a:lnTo>
                    <a:pt x="11609" y="29988"/>
                  </a:lnTo>
                  <a:cubicBezTo>
                    <a:pt x="14444" y="29621"/>
                    <a:pt x="16379" y="26920"/>
                    <a:pt x="15778" y="24118"/>
                  </a:cubicBezTo>
                  <a:lnTo>
                    <a:pt x="11142" y="2736"/>
                  </a:lnTo>
                  <a:cubicBezTo>
                    <a:pt x="10842" y="1368"/>
                    <a:pt x="9774" y="300"/>
                    <a:pt x="8440"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7" name="Google Shape;3169;p98">
              <a:extLst>
                <a:ext uri="{FF2B5EF4-FFF2-40B4-BE49-F238E27FC236}">
                  <a16:creationId xmlns:a16="http://schemas.microsoft.com/office/drawing/2014/main" id="{4E2940F2-BDB4-F9B8-8E94-7ED94F2A6952}"/>
                </a:ext>
              </a:extLst>
            </p:cNvPr>
            <p:cNvSpPr/>
            <p:nvPr/>
          </p:nvSpPr>
          <p:spPr>
            <a:xfrm>
              <a:off x="4599300" y="3928800"/>
              <a:ext cx="135950" cy="29500"/>
            </a:xfrm>
            <a:custGeom>
              <a:avLst/>
              <a:gdLst/>
              <a:ahLst/>
              <a:cxnLst/>
              <a:rect l="l" t="t" r="r" b="b"/>
              <a:pathLst>
                <a:path w="5438" h="1180" extrusionOk="0">
                  <a:moveTo>
                    <a:pt x="2511" y="1"/>
                  </a:moveTo>
                  <a:cubicBezTo>
                    <a:pt x="1568" y="1"/>
                    <a:pt x="647" y="407"/>
                    <a:pt x="0" y="1180"/>
                  </a:cubicBezTo>
                  <a:lnTo>
                    <a:pt x="5437" y="1180"/>
                  </a:lnTo>
                  <a:lnTo>
                    <a:pt x="4170" y="446"/>
                  </a:lnTo>
                  <a:cubicBezTo>
                    <a:pt x="3645" y="146"/>
                    <a:pt x="3074" y="1"/>
                    <a:pt x="2511"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8" name="Google Shape;3170;p98">
              <a:extLst>
                <a:ext uri="{FF2B5EF4-FFF2-40B4-BE49-F238E27FC236}">
                  <a16:creationId xmlns:a16="http://schemas.microsoft.com/office/drawing/2014/main" id="{8514B09B-0519-BD30-5BCA-569E7EA695A4}"/>
                </a:ext>
              </a:extLst>
            </p:cNvPr>
            <p:cNvSpPr/>
            <p:nvPr/>
          </p:nvSpPr>
          <p:spPr>
            <a:xfrm>
              <a:off x="4517575" y="3411225"/>
              <a:ext cx="107600" cy="164300"/>
            </a:xfrm>
            <a:custGeom>
              <a:avLst/>
              <a:gdLst/>
              <a:ahLst/>
              <a:cxnLst/>
              <a:rect l="l" t="t" r="r" b="b"/>
              <a:pathLst>
                <a:path w="4304" h="6572" extrusionOk="0">
                  <a:moveTo>
                    <a:pt x="4303" y="0"/>
                  </a:moveTo>
                  <a:lnTo>
                    <a:pt x="4303" y="0"/>
                  </a:lnTo>
                  <a:cubicBezTo>
                    <a:pt x="3803" y="267"/>
                    <a:pt x="3269" y="634"/>
                    <a:pt x="2769" y="1101"/>
                  </a:cubicBezTo>
                  <a:cubicBezTo>
                    <a:pt x="2235" y="1568"/>
                    <a:pt x="1735" y="2135"/>
                    <a:pt x="1334" y="2769"/>
                  </a:cubicBezTo>
                  <a:cubicBezTo>
                    <a:pt x="934" y="3369"/>
                    <a:pt x="600" y="4036"/>
                    <a:pt x="367" y="4704"/>
                  </a:cubicBezTo>
                  <a:cubicBezTo>
                    <a:pt x="167" y="5371"/>
                    <a:pt x="33" y="6004"/>
                    <a:pt x="0" y="6572"/>
                  </a:cubicBezTo>
                  <a:cubicBezTo>
                    <a:pt x="167" y="6038"/>
                    <a:pt x="367" y="5437"/>
                    <a:pt x="667" y="4804"/>
                  </a:cubicBezTo>
                  <a:cubicBezTo>
                    <a:pt x="934" y="4203"/>
                    <a:pt x="1268" y="3569"/>
                    <a:pt x="1668" y="2969"/>
                  </a:cubicBezTo>
                  <a:cubicBezTo>
                    <a:pt x="2068" y="2369"/>
                    <a:pt x="2502" y="1801"/>
                    <a:pt x="2969" y="1301"/>
                  </a:cubicBezTo>
                  <a:cubicBezTo>
                    <a:pt x="3402" y="801"/>
                    <a:pt x="3869" y="367"/>
                    <a:pt x="4303"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9" name="Google Shape;3171;p98">
              <a:extLst>
                <a:ext uri="{FF2B5EF4-FFF2-40B4-BE49-F238E27FC236}">
                  <a16:creationId xmlns:a16="http://schemas.microsoft.com/office/drawing/2014/main" id="{BFB36BF1-9AE1-CB75-D20D-B27E35542897}"/>
                </a:ext>
              </a:extLst>
            </p:cNvPr>
            <p:cNvSpPr/>
            <p:nvPr/>
          </p:nvSpPr>
          <p:spPr>
            <a:xfrm>
              <a:off x="4519225" y="3495450"/>
              <a:ext cx="89250" cy="79250"/>
            </a:xfrm>
            <a:custGeom>
              <a:avLst/>
              <a:gdLst/>
              <a:ahLst/>
              <a:cxnLst/>
              <a:rect l="l" t="t" r="r" b="b"/>
              <a:pathLst>
                <a:path w="3570" h="3170" extrusionOk="0">
                  <a:moveTo>
                    <a:pt x="3570" y="0"/>
                  </a:moveTo>
                  <a:cubicBezTo>
                    <a:pt x="2903" y="134"/>
                    <a:pt x="2069" y="567"/>
                    <a:pt x="1402" y="1168"/>
                  </a:cubicBezTo>
                  <a:cubicBezTo>
                    <a:pt x="735" y="1768"/>
                    <a:pt x="234" y="2535"/>
                    <a:pt x="1" y="3169"/>
                  </a:cubicBezTo>
                  <a:cubicBezTo>
                    <a:pt x="468" y="2669"/>
                    <a:pt x="1035" y="2035"/>
                    <a:pt x="1669" y="1468"/>
                  </a:cubicBezTo>
                  <a:cubicBezTo>
                    <a:pt x="2302" y="901"/>
                    <a:pt x="3003" y="401"/>
                    <a:pt x="3570"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0" name="Google Shape;3172;p98">
              <a:extLst>
                <a:ext uri="{FF2B5EF4-FFF2-40B4-BE49-F238E27FC236}">
                  <a16:creationId xmlns:a16="http://schemas.microsoft.com/office/drawing/2014/main" id="{5C128A68-9B3B-78BF-26E0-FBA424E23CA2}"/>
                </a:ext>
              </a:extLst>
            </p:cNvPr>
            <p:cNvSpPr/>
            <p:nvPr/>
          </p:nvSpPr>
          <p:spPr>
            <a:xfrm>
              <a:off x="4601800" y="3670575"/>
              <a:ext cx="67575" cy="232675"/>
            </a:xfrm>
            <a:custGeom>
              <a:avLst/>
              <a:gdLst/>
              <a:ahLst/>
              <a:cxnLst/>
              <a:rect l="l" t="t" r="r" b="b"/>
              <a:pathLst>
                <a:path w="2703" h="9307" extrusionOk="0">
                  <a:moveTo>
                    <a:pt x="2702" y="0"/>
                  </a:moveTo>
                  <a:lnTo>
                    <a:pt x="2702" y="0"/>
                  </a:lnTo>
                  <a:cubicBezTo>
                    <a:pt x="1968" y="1134"/>
                    <a:pt x="1201" y="2736"/>
                    <a:pt x="734" y="4470"/>
                  </a:cubicBezTo>
                  <a:cubicBezTo>
                    <a:pt x="234" y="6171"/>
                    <a:pt x="0" y="7973"/>
                    <a:pt x="0" y="9307"/>
                  </a:cubicBezTo>
                  <a:cubicBezTo>
                    <a:pt x="300" y="8006"/>
                    <a:pt x="701" y="6271"/>
                    <a:pt x="1201" y="4604"/>
                  </a:cubicBezTo>
                  <a:cubicBezTo>
                    <a:pt x="1668" y="2902"/>
                    <a:pt x="2268" y="1268"/>
                    <a:pt x="2702"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1" name="Google Shape;3173;p98">
              <a:extLst>
                <a:ext uri="{FF2B5EF4-FFF2-40B4-BE49-F238E27FC236}">
                  <a16:creationId xmlns:a16="http://schemas.microsoft.com/office/drawing/2014/main" id="{F95AD1A5-F517-2853-769B-2D36CEB988A8}"/>
                </a:ext>
              </a:extLst>
            </p:cNvPr>
            <p:cNvSpPr/>
            <p:nvPr/>
          </p:nvSpPr>
          <p:spPr>
            <a:xfrm>
              <a:off x="4582600" y="3642225"/>
              <a:ext cx="15875" cy="217675"/>
            </a:xfrm>
            <a:custGeom>
              <a:avLst/>
              <a:gdLst/>
              <a:ahLst/>
              <a:cxnLst/>
              <a:rect l="l" t="t" r="r" b="b"/>
              <a:pathLst>
                <a:path w="635" h="8707" extrusionOk="0">
                  <a:moveTo>
                    <a:pt x="635" y="0"/>
                  </a:moveTo>
                  <a:lnTo>
                    <a:pt x="635" y="0"/>
                  </a:lnTo>
                  <a:cubicBezTo>
                    <a:pt x="301" y="1168"/>
                    <a:pt x="34" y="2735"/>
                    <a:pt x="34" y="4337"/>
                  </a:cubicBezTo>
                  <a:cubicBezTo>
                    <a:pt x="1" y="5938"/>
                    <a:pt x="201" y="7539"/>
                    <a:pt x="535" y="8706"/>
                  </a:cubicBezTo>
                  <a:cubicBezTo>
                    <a:pt x="501" y="7472"/>
                    <a:pt x="435" y="5904"/>
                    <a:pt x="468" y="4337"/>
                  </a:cubicBezTo>
                  <a:cubicBezTo>
                    <a:pt x="468" y="2769"/>
                    <a:pt x="568" y="1201"/>
                    <a:pt x="635"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2" name="Google Shape;3174;p98">
              <a:extLst>
                <a:ext uri="{FF2B5EF4-FFF2-40B4-BE49-F238E27FC236}">
                  <a16:creationId xmlns:a16="http://schemas.microsoft.com/office/drawing/2014/main" id="{93B7B129-BD56-44FA-D2A3-87A51D9F227D}"/>
                </a:ext>
              </a:extLst>
            </p:cNvPr>
            <p:cNvSpPr/>
            <p:nvPr/>
          </p:nvSpPr>
          <p:spPr>
            <a:xfrm>
              <a:off x="3386750" y="3999975"/>
              <a:ext cx="87600" cy="40875"/>
            </a:xfrm>
            <a:custGeom>
              <a:avLst/>
              <a:gdLst/>
              <a:ahLst/>
              <a:cxnLst/>
              <a:rect l="l" t="t" r="r" b="b"/>
              <a:pathLst>
                <a:path w="3504" h="1635" extrusionOk="0">
                  <a:moveTo>
                    <a:pt x="468" y="0"/>
                  </a:moveTo>
                  <a:lnTo>
                    <a:pt x="468" y="0"/>
                  </a:lnTo>
                  <a:cubicBezTo>
                    <a:pt x="201" y="134"/>
                    <a:pt x="1" y="401"/>
                    <a:pt x="1" y="734"/>
                  </a:cubicBezTo>
                  <a:cubicBezTo>
                    <a:pt x="1" y="1201"/>
                    <a:pt x="368" y="1568"/>
                    <a:pt x="801" y="1568"/>
                  </a:cubicBezTo>
                  <a:lnTo>
                    <a:pt x="2002" y="1635"/>
                  </a:lnTo>
                  <a:lnTo>
                    <a:pt x="2970" y="1568"/>
                  </a:lnTo>
                  <a:cubicBezTo>
                    <a:pt x="3270" y="1535"/>
                    <a:pt x="3503" y="1301"/>
                    <a:pt x="3503" y="1001"/>
                  </a:cubicBezTo>
                  <a:lnTo>
                    <a:pt x="3503" y="1001"/>
                  </a:lnTo>
                  <a:cubicBezTo>
                    <a:pt x="3403" y="1068"/>
                    <a:pt x="3270" y="1168"/>
                    <a:pt x="3136" y="1201"/>
                  </a:cubicBezTo>
                  <a:cubicBezTo>
                    <a:pt x="2955" y="1282"/>
                    <a:pt x="2748" y="1326"/>
                    <a:pt x="2547" y="1326"/>
                  </a:cubicBezTo>
                  <a:cubicBezTo>
                    <a:pt x="2416" y="1326"/>
                    <a:pt x="2287" y="1307"/>
                    <a:pt x="2169" y="1268"/>
                  </a:cubicBezTo>
                  <a:cubicBezTo>
                    <a:pt x="2202" y="1001"/>
                    <a:pt x="2169" y="701"/>
                    <a:pt x="2069" y="401"/>
                  </a:cubicBezTo>
                  <a:cubicBezTo>
                    <a:pt x="1935" y="668"/>
                    <a:pt x="1835" y="968"/>
                    <a:pt x="1869" y="1268"/>
                  </a:cubicBezTo>
                  <a:cubicBezTo>
                    <a:pt x="1502" y="1235"/>
                    <a:pt x="1068" y="1201"/>
                    <a:pt x="701" y="1168"/>
                  </a:cubicBezTo>
                  <a:cubicBezTo>
                    <a:pt x="635" y="1101"/>
                    <a:pt x="601" y="1068"/>
                    <a:pt x="568" y="968"/>
                  </a:cubicBezTo>
                  <a:cubicBezTo>
                    <a:pt x="434" y="668"/>
                    <a:pt x="401" y="334"/>
                    <a:pt x="468"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3" name="Google Shape;3175;p98">
              <a:extLst>
                <a:ext uri="{FF2B5EF4-FFF2-40B4-BE49-F238E27FC236}">
                  <a16:creationId xmlns:a16="http://schemas.microsoft.com/office/drawing/2014/main" id="{5C2067A3-CBFF-33B7-1CA1-6FC6B5197DD4}"/>
                </a:ext>
              </a:extLst>
            </p:cNvPr>
            <p:cNvSpPr/>
            <p:nvPr/>
          </p:nvSpPr>
          <p:spPr>
            <a:xfrm>
              <a:off x="3396775" y="3997975"/>
              <a:ext cx="77575" cy="35175"/>
            </a:xfrm>
            <a:custGeom>
              <a:avLst/>
              <a:gdLst/>
              <a:ahLst/>
              <a:cxnLst/>
              <a:rect l="l" t="t" r="r" b="b"/>
              <a:pathLst>
                <a:path w="3103" h="1407" extrusionOk="0">
                  <a:moveTo>
                    <a:pt x="433" y="1"/>
                  </a:moveTo>
                  <a:cubicBezTo>
                    <a:pt x="311" y="1"/>
                    <a:pt x="189" y="32"/>
                    <a:pt x="67" y="80"/>
                  </a:cubicBezTo>
                  <a:cubicBezTo>
                    <a:pt x="0" y="414"/>
                    <a:pt x="33" y="748"/>
                    <a:pt x="167" y="1048"/>
                  </a:cubicBezTo>
                  <a:cubicBezTo>
                    <a:pt x="200" y="1148"/>
                    <a:pt x="234" y="1181"/>
                    <a:pt x="300" y="1248"/>
                  </a:cubicBezTo>
                  <a:cubicBezTo>
                    <a:pt x="667" y="1281"/>
                    <a:pt x="1101" y="1315"/>
                    <a:pt x="1468" y="1348"/>
                  </a:cubicBezTo>
                  <a:cubicBezTo>
                    <a:pt x="1434" y="1048"/>
                    <a:pt x="1534" y="748"/>
                    <a:pt x="1668" y="481"/>
                  </a:cubicBezTo>
                  <a:cubicBezTo>
                    <a:pt x="1768" y="781"/>
                    <a:pt x="1801" y="1081"/>
                    <a:pt x="1768" y="1348"/>
                  </a:cubicBezTo>
                  <a:cubicBezTo>
                    <a:pt x="1886" y="1387"/>
                    <a:pt x="2015" y="1406"/>
                    <a:pt x="2146" y="1406"/>
                  </a:cubicBezTo>
                  <a:cubicBezTo>
                    <a:pt x="2347" y="1406"/>
                    <a:pt x="2554" y="1362"/>
                    <a:pt x="2735" y="1281"/>
                  </a:cubicBezTo>
                  <a:cubicBezTo>
                    <a:pt x="2869" y="1248"/>
                    <a:pt x="3002" y="1148"/>
                    <a:pt x="3102" y="1081"/>
                  </a:cubicBezTo>
                  <a:cubicBezTo>
                    <a:pt x="3102" y="1081"/>
                    <a:pt x="3102" y="1048"/>
                    <a:pt x="3102" y="1048"/>
                  </a:cubicBezTo>
                  <a:cubicBezTo>
                    <a:pt x="3102" y="814"/>
                    <a:pt x="2935" y="581"/>
                    <a:pt x="2702" y="514"/>
                  </a:cubicBezTo>
                  <a:lnTo>
                    <a:pt x="1901" y="214"/>
                  </a:lnTo>
                  <a:lnTo>
                    <a:pt x="567" y="14"/>
                  </a:lnTo>
                  <a:cubicBezTo>
                    <a:pt x="522" y="5"/>
                    <a:pt x="478" y="1"/>
                    <a:pt x="433" y="1"/>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4" name="Google Shape;3176;p98">
              <a:extLst>
                <a:ext uri="{FF2B5EF4-FFF2-40B4-BE49-F238E27FC236}">
                  <a16:creationId xmlns:a16="http://schemas.microsoft.com/office/drawing/2014/main" id="{3DC19798-C27D-35CE-BB3E-274E860C4C77}"/>
                </a:ext>
              </a:extLst>
            </p:cNvPr>
            <p:cNvSpPr/>
            <p:nvPr/>
          </p:nvSpPr>
          <p:spPr>
            <a:xfrm>
              <a:off x="3406775" y="4039175"/>
              <a:ext cx="68400" cy="33050"/>
            </a:xfrm>
            <a:custGeom>
              <a:avLst/>
              <a:gdLst/>
              <a:ahLst/>
              <a:cxnLst/>
              <a:rect l="l" t="t" r="r" b="b"/>
              <a:pathLst>
                <a:path w="2736" h="1322" extrusionOk="0">
                  <a:moveTo>
                    <a:pt x="0" y="0"/>
                  </a:moveTo>
                  <a:lnTo>
                    <a:pt x="0" y="434"/>
                  </a:lnTo>
                  <a:cubicBezTo>
                    <a:pt x="0" y="667"/>
                    <a:pt x="67" y="901"/>
                    <a:pt x="200" y="1101"/>
                  </a:cubicBezTo>
                  <a:cubicBezTo>
                    <a:pt x="541" y="1232"/>
                    <a:pt x="903" y="1322"/>
                    <a:pt x="1253" y="1322"/>
                  </a:cubicBezTo>
                  <a:cubicBezTo>
                    <a:pt x="1348" y="1322"/>
                    <a:pt x="1442" y="1315"/>
                    <a:pt x="1535" y="1301"/>
                  </a:cubicBezTo>
                  <a:cubicBezTo>
                    <a:pt x="1435" y="1001"/>
                    <a:pt x="1401" y="667"/>
                    <a:pt x="1435" y="367"/>
                  </a:cubicBezTo>
                  <a:lnTo>
                    <a:pt x="1435" y="367"/>
                  </a:lnTo>
                  <a:cubicBezTo>
                    <a:pt x="1601" y="601"/>
                    <a:pt x="1735" y="934"/>
                    <a:pt x="1768" y="1201"/>
                  </a:cubicBezTo>
                  <a:cubicBezTo>
                    <a:pt x="2102" y="1168"/>
                    <a:pt x="2369" y="1001"/>
                    <a:pt x="2602" y="801"/>
                  </a:cubicBezTo>
                  <a:cubicBezTo>
                    <a:pt x="2636" y="734"/>
                    <a:pt x="2669" y="701"/>
                    <a:pt x="2702" y="667"/>
                  </a:cubicBezTo>
                  <a:cubicBezTo>
                    <a:pt x="2736" y="567"/>
                    <a:pt x="2702" y="467"/>
                    <a:pt x="2636" y="367"/>
                  </a:cubicBezTo>
                  <a:cubicBezTo>
                    <a:pt x="2535" y="167"/>
                    <a:pt x="2369" y="67"/>
                    <a:pt x="2169" y="67"/>
                  </a:cubicBezTo>
                  <a:lnTo>
                    <a:pt x="1201" y="67"/>
                  </a:lnTo>
                  <a:lnTo>
                    <a:pt x="0" y="0"/>
                  </a:ln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5" name="Google Shape;3177;p98">
              <a:extLst>
                <a:ext uri="{FF2B5EF4-FFF2-40B4-BE49-F238E27FC236}">
                  <a16:creationId xmlns:a16="http://schemas.microsoft.com/office/drawing/2014/main" id="{354F2FE7-8E33-8F56-8905-B4B303F9FF41}"/>
                </a:ext>
              </a:extLst>
            </p:cNvPr>
            <p:cNvSpPr/>
            <p:nvPr/>
          </p:nvSpPr>
          <p:spPr>
            <a:xfrm>
              <a:off x="3411775" y="4048350"/>
              <a:ext cx="63400" cy="30325"/>
            </a:xfrm>
            <a:custGeom>
              <a:avLst/>
              <a:gdLst/>
              <a:ahLst/>
              <a:cxnLst/>
              <a:rect l="l" t="t" r="r" b="b"/>
              <a:pathLst>
                <a:path w="2536" h="1213" extrusionOk="0">
                  <a:moveTo>
                    <a:pt x="1235" y="0"/>
                  </a:moveTo>
                  <a:lnTo>
                    <a:pt x="1235" y="0"/>
                  </a:lnTo>
                  <a:cubicBezTo>
                    <a:pt x="1201" y="300"/>
                    <a:pt x="1235" y="634"/>
                    <a:pt x="1335" y="934"/>
                  </a:cubicBezTo>
                  <a:cubicBezTo>
                    <a:pt x="1242" y="948"/>
                    <a:pt x="1148" y="955"/>
                    <a:pt x="1053" y="955"/>
                  </a:cubicBezTo>
                  <a:cubicBezTo>
                    <a:pt x="703" y="955"/>
                    <a:pt x="341" y="865"/>
                    <a:pt x="0" y="734"/>
                  </a:cubicBezTo>
                  <a:lnTo>
                    <a:pt x="0" y="734"/>
                  </a:lnTo>
                  <a:cubicBezTo>
                    <a:pt x="167" y="934"/>
                    <a:pt x="401" y="1068"/>
                    <a:pt x="668" y="1134"/>
                  </a:cubicBezTo>
                  <a:lnTo>
                    <a:pt x="901" y="1201"/>
                  </a:lnTo>
                  <a:cubicBezTo>
                    <a:pt x="969" y="1208"/>
                    <a:pt x="1036" y="1213"/>
                    <a:pt x="1103" y="1213"/>
                  </a:cubicBezTo>
                  <a:cubicBezTo>
                    <a:pt x="1333" y="1213"/>
                    <a:pt x="1554" y="1163"/>
                    <a:pt x="1735" y="1034"/>
                  </a:cubicBezTo>
                  <a:lnTo>
                    <a:pt x="2235" y="734"/>
                  </a:lnTo>
                  <a:cubicBezTo>
                    <a:pt x="2402" y="634"/>
                    <a:pt x="2502" y="467"/>
                    <a:pt x="2536" y="300"/>
                  </a:cubicBezTo>
                  <a:lnTo>
                    <a:pt x="2536" y="300"/>
                  </a:lnTo>
                  <a:cubicBezTo>
                    <a:pt x="2469" y="334"/>
                    <a:pt x="2436" y="367"/>
                    <a:pt x="2402" y="434"/>
                  </a:cubicBezTo>
                  <a:cubicBezTo>
                    <a:pt x="2169" y="634"/>
                    <a:pt x="1902" y="801"/>
                    <a:pt x="1568" y="834"/>
                  </a:cubicBezTo>
                  <a:cubicBezTo>
                    <a:pt x="1535" y="567"/>
                    <a:pt x="1401" y="234"/>
                    <a:pt x="1235"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6" name="Google Shape;3178;p98">
              <a:extLst>
                <a:ext uri="{FF2B5EF4-FFF2-40B4-BE49-F238E27FC236}">
                  <a16:creationId xmlns:a16="http://schemas.microsoft.com/office/drawing/2014/main" id="{CD270CF8-0BCC-4A22-2823-44D9DCFAF4B4}"/>
                </a:ext>
              </a:extLst>
            </p:cNvPr>
            <p:cNvSpPr/>
            <p:nvPr/>
          </p:nvSpPr>
          <p:spPr>
            <a:xfrm>
              <a:off x="3360900" y="3941600"/>
              <a:ext cx="101775" cy="67625"/>
            </a:xfrm>
            <a:custGeom>
              <a:avLst/>
              <a:gdLst/>
              <a:ahLst/>
              <a:cxnLst/>
              <a:rect l="l" t="t" r="r" b="b"/>
              <a:pathLst>
                <a:path w="4071" h="2705" extrusionOk="0">
                  <a:moveTo>
                    <a:pt x="234" y="0"/>
                  </a:moveTo>
                  <a:lnTo>
                    <a:pt x="234" y="0"/>
                  </a:lnTo>
                  <a:cubicBezTo>
                    <a:pt x="134" y="100"/>
                    <a:pt x="67" y="201"/>
                    <a:pt x="34" y="334"/>
                  </a:cubicBezTo>
                  <a:cubicBezTo>
                    <a:pt x="1" y="634"/>
                    <a:pt x="134" y="934"/>
                    <a:pt x="401" y="1101"/>
                  </a:cubicBezTo>
                  <a:lnTo>
                    <a:pt x="3003" y="2602"/>
                  </a:lnTo>
                  <a:cubicBezTo>
                    <a:pt x="3130" y="2672"/>
                    <a:pt x="3265" y="2705"/>
                    <a:pt x="3396" y="2705"/>
                  </a:cubicBezTo>
                  <a:cubicBezTo>
                    <a:pt x="3642" y="2705"/>
                    <a:pt x="3873" y="2587"/>
                    <a:pt x="4004" y="2369"/>
                  </a:cubicBezTo>
                  <a:cubicBezTo>
                    <a:pt x="4037" y="2302"/>
                    <a:pt x="4070" y="2269"/>
                    <a:pt x="4070" y="2202"/>
                  </a:cubicBezTo>
                  <a:lnTo>
                    <a:pt x="4070" y="2202"/>
                  </a:lnTo>
                  <a:cubicBezTo>
                    <a:pt x="3970" y="2302"/>
                    <a:pt x="3837" y="2335"/>
                    <a:pt x="3703" y="2369"/>
                  </a:cubicBezTo>
                  <a:cubicBezTo>
                    <a:pt x="3653" y="2377"/>
                    <a:pt x="3601" y="2381"/>
                    <a:pt x="3548" y="2381"/>
                  </a:cubicBezTo>
                  <a:cubicBezTo>
                    <a:pt x="3389" y="2381"/>
                    <a:pt x="3220" y="2344"/>
                    <a:pt x="3070" y="2269"/>
                  </a:cubicBezTo>
                  <a:cubicBezTo>
                    <a:pt x="2869" y="2169"/>
                    <a:pt x="2669" y="2035"/>
                    <a:pt x="2469" y="1902"/>
                  </a:cubicBezTo>
                  <a:cubicBezTo>
                    <a:pt x="2569" y="1668"/>
                    <a:pt x="2669" y="1401"/>
                    <a:pt x="2669" y="1135"/>
                  </a:cubicBezTo>
                  <a:lnTo>
                    <a:pt x="2669" y="1135"/>
                  </a:lnTo>
                  <a:cubicBezTo>
                    <a:pt x="2469" y="1301"/>
                    <a:pt x="2336" y="1535"/>
                    <a:pt x="2236" y="1768"/>
                  </a:cubicBezTo>
                  <a:lnTo>
                    <a:pt x="835" y="1001"/>
                  </a:lnTo>
                  <a:cubicBezTo>
                    <a:pt x="935" y="768"/>
                    <a:pt x="1001" y="534"/>
                    <a:pt x="1068" y="301"/>
                  </a:cubicBezTo>
                  <a:lnTo>
                    <a:pt x="1068" y="301"/>
                  </a:lnTo>
                  <a:cubicBezTo>
                    <a:pt x="868" y="434"/>
                    <a:pt x="735" y="668"/>
                    <a:pt x="634" y="901"/>
                  </a:cubicBezTo>
                  <a:cubicBezTo>
                    <a:pt x="468" y="768"/>
                    <a:pt x="334" y="567"/>
                    <a:pt x="268" y="367"/>
                  </a:cubicBezTo>
                  <a:cubicBezTo>
                    <a:pt x="234" y="234"/>
                    <a:pt x="201" y="134"/>
                    <a:pt x="234"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7" name="Google Shape;3179;p98">
              <a:extLst>
                <a:ext uri="{FF2B5EF4-FFF2-40B4-BE49-F238E27FC236}">
                  <a16:creationId xmlns:a16="http://schemas.microsoft.com/office/drawing/2014/main" id="{682A0B25-3D7F-1902-E213-F651004DCA1C}"/>
                </a:ext>
              </a:extLst>
            </p:cNvPr>
            <p:cNvSpPr/>
            <p:nvPr/>
          </p:nvSpPr>
          <p:spPr>
            <a:xfrm>
              <a:off x="3365900" y="3935725"/>
              <a:ext cx="100100" cy="65425"/>
            </a:xfrm>
            <a:custGeom>
              <a:avLst/>
              <a:gdLst/>
              <a:ahLst/>
              <a:cxnLst/>
              <a:rect l="l" t="t" r="r" b="b"/>
              <a:pathLst>
                <a:path w="4004" h="2617" extrusionOk="0">
                  <a:moveTo>
                    <a:pt x="554" y="1"/>
                  </a:moveTo>
                  <a:cubicBezTo>
                    <a:pt x="355" y="1"/>
                    <a:pt x="166" y="82"/>
                    <a:pt x="34" y="235"/>
                  </a:cubicBezTo>
                  <a:cubicBezTo>
                    <a:pt x="1" y="369"/>
                    <a:pt x="34" y="469"/>
                    <a:pt x="68" y="602"/>
                  </a:cubicBezTo>
                  <a:cubicBezTo>
                    <a:pt x="134" y="802"/>
                    <a:pt x="268" y="1003"/>
                    <a:pt x="434" y="1136"/>
                  </a:cubicBezTo>
                  <a:cubicBezTo>
                    <a:pt x="535" y="903"/>
                    <a:pt x="668" y="669"/>
                    <a:pt x="868" y="536"/>
                  </a:cubicBezTo>
                  <a:lnTo>
                    <a:pt x="868" y="536"/>
                  </a:lnTo>
                  <a:cubicBezTo>
                    <a:pt x="801" y="769"/>
                    <a:pt x="735" y="1003"/>
                    <a:pt x="635" y="1236"/>
                  </a:cubicBezTo>
                  <a:lnTo>
                    <a:pt x="2036" y="2003"/>
                  </a:lnTo>
                  <a:cubicBezTo>
                    <a:pt x="2136" y="1770"/>
                    <a:pt x="2269" y="1536"/>
                    <a:pt x="2469" y="1370"/>
                  </a:cubicBezTo>
                  <a:lnTo>
                    <a:pt x="2469" y="1370"/>
                  </a:lnTo>
                  <a:cubicBezTo>
                    <a:pt x="2469" y="1636"/>
                    <a:pt x="2369" y="1903"/>
                    <a:pt x="2269" y="2137"/>
                  </a:cubicBezTo>
                  <a:cubicBezTo>
                    <a:pt x="2469" y="2270"/>
                    <a:pt x="2669" y="2404"/>
                    <a:pt x="2870" y="2504"/>
                  </a:cubicBezTo>
                  <a:cubicBezTo>
                    <a:pt x="3020" y="2579"/>
                    <a:pt x="3189" y="2616"/>
                    <a:pt x="3348" y="2616"/>
                  </a:cubicBezTo>
                  <a:cubicBezTo>
                    <a:pt x="3401" y="2616"/>
                    <a:pt x="3453" y="2612"/>
                    <a:pt x="3503" y="2604"/>
                  </a:cubicBezTo>
                  <a:cubicBezTo>
                    <a:pt x="3637" y="2570"/>
                    <a:pt x="3770" y="2537"/>
                    <a:pt x="3870" y="2437"/>
                  </a:cubicBezTo>
                  <a:cubicBezTo>
                    <a:pt x="4004" y="2103"/>
                    <a:pt x="3837" y="1736"/>
                    <a:pt x="3537" y="1536"/>
                  </a:cubicBezTo>
                  <a:lnTo>
                    <a:pt x="868" y="69"/>
                  </a:lnTo>
                  <a:cubicBezTo>
                    <a:pt x="765" y="23"/>
                    <a:pt x="658" y="1"/>
                    <a:pt x="554" y="1"/>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8" name="Google Shape;3180;p98">
              <a:extLst>
                <a:ext uri="{FF2B5EF4-FFF2-40B4-BE49-F238E27FC236}">
                  <a16:creationId xmlns:a16="http://schemas.microsoft.com/office/drawing/2014/main" id="{B5BD5309-1BAE-41AC-89C7-C3EA36FD1F87}"/>
                </a:ext>
              </a:extLst>
            </p:cNvPr>
            <p:cNvSpPr/>
            <p:nvPr/>
          </p:nvSpPr>
          <p:spPr>
            <a:xfrm>
              <a:off x="3415950" y="3873225"/>
              <a:ext cx="59225" cy="87875"/>
            </a:xfrm>
            <a:custGeom>
              <a:avLst/>
              <a:gdLst/>
              <a:ahLst/>
              <a:cxnLst/>
              <a:rect l="l" t="t" r="r" b="b"/>
              <a:pathLst>
                <a:path w="2369" h="3515" extrusionOk="0">
                  <a:moveTo>
                    <a:pt x="901" y="0"/>
                  </a:moveTo>
                  <a:cubicBezTo>
                    <a:pt x="601" y="0"/>
                    <a:pt x="300" y="167"/>
                    <a:pt x="134" y="434"/>
                  </a:cubicBezTo>
                  <a:cubicBezTo>
                    <a:pt x="0" y="701"/>
                    <a:pt x="0" y="1068"/>
                    <a:pt x="167" y="1334"/>
                  </a:cubicBezTo>
                  <a:lnTo>
                    <a:pt x="1301" y="3136"/>
                  </a:lnTo>
                  <a:cubicBezTo>
                    <a:pt x="1439" y="3388"/>
                    <a:pt x="1703" y="3514"/>
                    <a:pt x="1973" y="3514"/>
                  </a:cubicBezTo>
                  <a:cubicBezTo>
                    <a:pt x="2096" y="3514"/>
                    <a:pt x="2221" y="3488"/>
                    <a:pt x="2335" y="3436"/>
                  </a:cubicBezTo>
                  <a:cubicBezTo>
                    <a:pt x="2369" y="3403"/>
                    <a:pt x="2369" y="3403"/>
                    <a:pt x="2369" y="3403"/>
                  </a:cubicBezTo>
                  <a:cubicBezTo>
                    <a:pt x="2369" y="3403"/>
                    <a:pt x="2369" y="3403"/>
                    <a:pt x="2369" y="3369"/>
                  </a:cubicBezTo>
                  <a:cubicBezTo>
                    <a:pt x="2068" y="3336"/>
                    <a:pt x="1802" y="3136"/>
                    <a:pt x="1568" y="2902"/>
                  </a:cubicBezTo>
                  <a:cubicBezTo>
                    <a:pt x="1368" y="2702"/>
                    <a:pt x="1201" y="2435"/>
                    <a:pt x="1034" y="2168"/>
                  </a:cubicBezTo>
                  <a:cubicBezTo>
                    <a:pt x="934" y="1968"/>
                    <a:pt x="834" y="1801"/>
                    <a:pt x="701" y="1601"/>
                  </a:cubicBezTo>
                  <a:cubicBezTo>
                    <a:pt x="601" y="1434"/>
                    <a:pt x="467" y="1234"/>
                    <a:pt x="434" y="1034"/>
                  </a:cubicBezTo>
                  <a:cubicBezTo>
                    <a:pt x="434" y="801"/>
                    <a:pt x="501" y="567"/>
                    <a:pt x="601" y="400"/>
                  </a:cubicBezTo>
                  <a:cubicBezTo>
                    <a:pt x="701" y="234"/>
                    <a:pt x="801" y="100"/>
                    <a:pt x="901"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9" name="Google Shape;3181;p98">
              <a:extLst>
                <a:ext uri="{FF2B5EF4-FFF2-40B4-BE49-F238E27FC236}">
                  <a16:creationId xmlns:a16="http://schemas.microsoft.com/office/drawing/2014/main" id="{6E7E5AF0-E322-3763-C010-E92B8650D407}"/>
                </a:ext>
              </a:extLst>
            </p:cNvPr>
            <p:cNvSpPr/>
            <p:nvPr/>
          </p:nvSpPr>
          <p:spPr>
            <a:xfrm>
              <a:off x="3426775" y="3873225"/>
              <a:ext cx="60075" cy="85075"/>
            </a:xfrm>
            <a:custGeom>
              <a:avLst/>
              <a:gdLst/>
              <a:ahLst/>
              <a:cxnLst/>
              <a:rect l="l" t="t" r="r" b="b"/>
              <a:pathLst>
                <a:path w="2403" h="3403" extrusionOk="0">
                  <a:moveTo>
                    <a:pt x="468" y="0"/>
                  </a:moveTo>
                  <a:cubicBezTo>
                    <a:pt x="368" y="100"/>
                    <a:pt x="268" y="234"/>
                    <a:pt x="168" y="400"/>
                  </a:cubicBezTo>
                  <a:cubicBezTo>
                    <a:pt x="68" y="567"/>
                    <a:pt x="1" y="801"/>
                    <a:pt x="34" y="1034"/>
                  </a:cubicBezTo>
                  <a:cubicBezTo>
                    <a:pt x="34" y="1234"/>
                    <a:pt x="168" y="1434"/>
                    <a:pt x="268" y="1601"/>
                  </a:cubicBezTo>
                  <a:cubicBezTo>
                    <a:pt x="368" y="1801"/>
                    <a:pt x="501" y="1968"/>
                    <a:pt x="601" y="2168"/>
                  </a:cubicBezTo>
                  <a:cubicBezTo>
                    <a:pt x="768" y="2435"/>
                    <a:pt x="935" y="2702"/>
                    <a:pt x="1135" y="2902"/>
                  </a:cubicBezTo>
                  <a:cubicBezTo>
                    <a:pt x="1369" y="3136"/>
                    <a:pt x="1635" y="3336"/>
                    <a:pt x="1936" y="3369"/>
                  </a:cubicBezTo>
                  <a:cubicBezTo>
                    <a:pt x="1936" y="3403"/>
                    <a:pt x="1936" y="3403"/>
                    <a:pt x="1936" y="3403"/>
                  </a:cubicBezTo>
                  <a:cubicBezTo>
                    <a:pt x="2269" y="3169"/>
                    <a:pt x="2403" y="2769"/>
                    <a:pt x="2269" y="2402"/>
                  </a:cubicBezTo>
                  <a:lnTo>
                    <a:pt x="1502" y="534"/>
                  </a:lnTo>
                  <a:cubicBezTo>
                    <a:pt x="1369" y="200"/>
                    <a:pt x="1035" y="0"/>
                    <a:pt x="701" y="0"/>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0" name="Google Shape;3182;p98">
              <a:extLst>
                <a:ext uri="{FF2B5EF4-FFF2-40B4-BE49-F238E27FC236}">
                  <a16:creationId xmlns:a16="http://schemas.microsoft.com/office/drawing/2014/main" id="{EC40F4AF-8C7B-F2F7-78AD-71FC351FD630}"/>
                </a:ext>
              </a:extLst>
            </p:cNvPr>
            <p:cNvSpPr/>
            <p:nvPr/>
          </p:nvSpPr>
          <p:spPr>
            <a:xfrm>
              <a:off x="4199000" y="3608025"/>
              <a:ext cx="155150" cy="16225"/>
            </a:xfrm>
            <a:custGeom>
              <a:avLst/>
              <a:gdLst/>
              <a:ahLst/>
              <a:cxnLst/>
              <a:rect l="l" t="t" r="r" b="b"/>
              <a:pathLst>
                <a:path w="6206" h="649" extrusionOk="0">
                  <a:moveTo>
                    <a:pt x="1" y="0"/>
                  </a:moveTo>
                  <a:cubicBezTo>
                    <a:pt x="1" y="101"/>
                    <a:pt x="1" y="234"/>
                    <a:pt x="1" y="334"/>
                  </a:cubicBezTo>
                  <a:cubicBezTo>
                    <a:pt x="701" y="467"/>
                    <a:pt x="1435" y="601"/>
                    <a:pt x="2202" y="634"/>
                  </a:cubicBezTo>
                  <a:cubicBezTo>
                    <a:pt x="2416" y="644"/>
                    <a:pt x="2630" y="649"/>
                    <a:pt x="2841" y="649"/>
                  </a:cubicBezTo>
                  <a:cubicBezTo>
                    <a:pt x="4049" y="649"/>
                    <a:pt x="5207" y="494"/>
                    <a:pt x="6172" y="267"/>
                  </a:cubicBezTo>
                  <a:cubicBezTo>
                    <a:pt x="6172" y="234"/>
                    <a:pt x="6205" y="201"/>
                    <a:pt x="6205" y="167"/>
                  </a:cubicBezTo>
                  <a:lnTo>
                    <a:pt x="6205" y="167"/>
                  </a:lnTo>
                  <a:cubicBezTo>
                    <a:pt x="5565" y="204"/>
                    <a:pt x="4854" y="230"/>
                    <a:pt x="4111" y="230"/>
                  </a:cubicBezTo>
                  <a:cubicBezTo>
                    <a:pt x="3500" y="230"/>
                    <a:pt x="2868" y="212"/>
                    <a:pt x="2236" y="167"/>
                  </a:cubicBezTo>
                  <a:cubicBezTo>
                    <a:pt x="1468" y="134"/>
                    <a:pt x="701" y="67"/>
                    <a:pt x="1"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1" name="Google Shape;3183;p98">
              <a:extLst>
                <a:ext uri="{FF2B5EF4-FFF2-40B4-BE49-F238E27FC236}">
                  <a16:creationId xmlns:a16="http://schemas.microsoft.com/office/drawing/2014/main" id="{34D425DA-5025-0E10-BD3B-3D436DD4F29A}"/>
                </a:ext>
              </a:extLst>
            </p:cNvPr>
            <p:cNvSpPr/>
            <p:nvPr/>
          </p:nvSpPr>
          <p:spPr>
            <a:xfrm>
              <a:off x="4248200" y="3719775"/>
              <a:ext cx="54225" cy="100925"/>
            </a:xfrm>
            <a:custGeom>
              <a:avLst/>
              <a:gdLst/>
              <a:ahLst/>
              <a:cxnLst/>
              <a:rect l="l" t="t" r="r" b="b"/>
              <a:pathLst>
                <a:path w="2169" h="4037" extrusionOk="0">
                  <a:moveTo>
                    <a:pt x="1" y="0"/>
                  </a:moveTo>
                  <a:cubicBezTo>
                    <a:pt x="1" y="434"/>
                    <a:pt x="101" y="934"/>
                    <a:pt x="234" y="1435"/>
                  </a:cubicBezTo>
                  <a:cubicBezTo>
                    <a:pt x="401" y="1935"/>
                    <a:pt x="668" y="2435"/>
                    <a:pt x="968" y="2902"/>
                  </a:cubicBezTo>
                  <a:cubicBezTo>
                    <a:pt x="1268" y="3336"/>
                    <a:pt x="1635" y="3703"/>
                    <a:pt x="2002" y="4037"/>
                  </a:cubicBezTo>
                  <a:lnTo>
                    <a:pt x="2169" y="3570"/>
                  </a:lnTo>
                  <a:cubicBezTo>
                    <a:pt x="1902" y="3269"/>
                    <a:pt x="1635" y="2936"/>
                    <a:pt x="1402" y="2602"/>
                  </a:cubicBezTo>
                  <a:cubicBezTo>
                    <a:pt x="801" y="1735"/>
                    <a:pt x="334" y="801"/>
                    <a:pt x="1"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2" name="Google Shape;3184;p98">
              <a:extLst>
                <a:ext uri="{FF2B5EF4-FFF2-40B4-BE49-F238E27FC236}">
                  <a16:creationId xmlns:a16="http://schemas.microsoft.com/office/drawing/2014/main" id="{222E3195-76F4-14D9-CF4B-15996A94CBB4}"/>
                </a:ext>
              </a:extLst>
            </p:cNvPr>
            <p:cNvSpPr/>
            <p:nvPr/>
          </p:nvSpPr>
          <p:spPr>
            <a:xfrm>
              <a:off x="4241525" y="3797325"/>
              <a:ext cx="49225" cy="54225"/>
            </a:xfrm>
            <a:custGeom>
              <a:avLst/>
              <a:gdLst/>
              <a:ahLst/>
              <a:cxnLst/>
              <a:rect l="l" t="t" r="r" b="b"/>
              <a:pathLst>
                <a:path w="1969" h="2169" extrusionOk="0">
                  <a:moveTo>
                    <a:pt x="1" y="1"/>
                  </a:moveTo>
                  <a:lnTo>
                    <a:pt x="1" y="1"/>
                  </a:lnTo>
                  <a:cubicBezTo>
                    <a:pt x="201" y="601"/>
                    <a:pt x="668" y="1268"/>
                    <a:pt x="1302" y="1802"/>
                  </a:cubicBezTo>
                  <a:cubicBezTo>
                    <a:pt x="1469" y="1935"/>
                    <a:pt x="1669" y="2069"/>
                    <a:pt x="1835" y="2169"/>
                  </a:cubicBezTo>
                  <a:lnTo>
                    <a:pt x="1969" y="1835"/>
                  </a:lnTo>
                  <a:cubicBezTo>
                    <a:pt x="1835" y="1735"/>
                    <a:pt x="1669" y="1602"/>
                    <a:pt x="1535" y="1502"/>
                  </a:cubicBezTo>
                  <a:cubicBezTo>
                    <a:pt x="935" y="1001"/>
                    <a:pt x="401" y="468"/>
                    <a:pt x="1"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3" name="Google Shape;3185;p98">
              <a:extLst>
                <a:ext uri="{FF2B5EF4-FFF2-40B4-BE49-F238E27FC236}">
                  <a16:creationId xmlns:a16="http://schemas.microsoft.com/office/drawing/2014/main" id="{AD4D7CD2-5207-DB72-A675-7E124ACA0F50}"/>
                </a:ext>
              </a:extLst>
            </p:cNvPr>
            <p:cNvSpPr/>
            <p:nvPr/>
          </p:nvSpPr>
          <p:spPr>
            <a:xfrm>
              <a:off x="4440000" y="3964950"/>
              <a:ext cx="40900" cy="165150"/>
            </a:xfrm>
            <a:custGeom>
              <a:avLst/>
              <a:gdLst/>
              <a:ahLst/>
              <a:cxnLst/>
              <a:rect l="l" t="t" r="r" b="b"/>
              <a:pathLst>
                <a:path w="1636" h="6606" extrusionOk="0">
                  <a:moveTo>
                    <a:pt x="1" y="0"/>
                  </a:moveTo>
                  <a:lnTo>
                    <a:pt x="1" y="0"/>
                  </a:lnTo>
                  <a:cubicBezTo>
                    <a:pt x="268" y="401"/>
                    <a:pt x="535" y="868"/>
                    <a:pt x="735" y="1435"/>
                  </a:cubicBezTo>
                  <a:cubicBezTo>
                    <a:pt x="968" y="1968"/>
                    <a:pt x="1135" y="2569"/>
                    <a:pt x="1202" y="3203"/>
                  </a:cubicBezTo>
                  <a:cubicBezTo>
                    <a:pt x="1302" y="3803"/>
                    <a:pt x="1302" y="4437"/>
                    <a:pt x="1202" y="5037"/>
                  </a:cubicBezTo>
                  <a:cubicBezTo>
                    <a:pt x="1135" y="5604"/>
                    <a:pt x="1002" y="6138"/>
                    <a:pt x="868" y="6605"/>
                  </a:cubicBezTo>
                  <a:cubicBezTo>
                    <a:pt x="1102" y="6205"/>
                    <a:pt x="1335" y="5671"/>
                    <a:pt x="1469" y="5071"/>
                  </a:cubicBezTo>
                  <a:cubicBezTo>
                    <a:pt x="1602" y="4470"/>
                    <a:pt x="1635" y="3803"/>
                    <a:pt x="1569" y="3136"/>
                  </a:cubicBezTo>
                  <a:cubicBezTo>
                    <a:pt x="1469" y="2502"/>
                    <a:pt x="1268" y="1868"/>
                    <a:pt x="1002" y="1335"/>
                  </a:cubicBezTo>
                  <a:cubicBezTo>
                    <a:pt x="701" y="768"/>
                    <a:pt x="368" y="334"/>
                    <a:pt x="1"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4" name="Google Shape;3186;p98">
              <a:extLst>
                <a:ext uri="{FF2B5EF4-FFF2-40B4-BE49-F238E27FC236}">
                  <a16:creationId xmlns:a16="http://schemas.microsoft.com/office/drawing/2014/main" id="{B6E717A4-783B-39E3-738B-04D3611164C1}"/>
                </a:ext>
              </a:extLst>
            </p:cNvPr>
            <p:cNvSpPr/>
            <p:nvPr/>
          </p:nvSpPr>
          <p:spPr>
            <a:xfrm>
              <a:off x="3556875" y="3564650"/>
              <a:ext cx="178500" cy="22550"/>
            </a:xfrm>
            <a:custGeom>
              <a:avLst/>
              <a:gdLst/>
              <a:ahLst/>
              <a:cxnLst/>
              <a:rect l="l" t="t" r="r" b="b"/>
              <a:pathLst>
                <a:path w="7140" h="902" extrusionOk="0">
                  <a:moveTo>
                    <a:pt x="468" y="1"/>
                  </a:moveTo>
                  <a:cubicBezTo>
                    <a:pt x="201" y="1"/>
                    <a:pt x="1" y="201"/>
                    <a:pt x="1" y="435"/>
                  </a:cubicBezTo>
                  <a:cubicBezTo>
                    <a:pt x="1" y="701"/>
                    <a:pt x="201" y="902"/>
                    <a:pt x="468" y="902"/>
                  </a:cubicBezTo>
                  <a:lnTo>
                    <a:pt x="6672" y="902"/>
                  </a:lnTo>
                  <a:cubicBezTo>
                    <a:pt x="6939" y="902"/>
                    <a:pt x="7139" y="701"/>
                    <a:pt x="7139" y="435"/>
                  </a:cubicBezTo>
                  <a:cubicBezTo>
                    <a:pt x="7139" y="201"/>
                    <a:pt x="6939" y="1"/>
                    <a:pt x="6672" y="1"/>
                  </a:cubicBezTo>
                  <a:close/>
                </a:path>
              </a:pathLst>
            </a:custGeom>
            <a:solidFill>
              <a:srgbClr val="E0DED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5" name="Google Shape;3187;p98">
              <a:extLst>
                <a:ext uri="{FF2B5EF4-FFF2-40B4-BE49-F238E27FC236}">
                  <a16:creationId xmlns:a16="http://schemas.microsoft.com/office/drawing/2014/main" id="{776C86EF-6D97-E372-C0BF-D89A235AEE29}"/>
                </a:ext>
              </a:extLst>
            </p:cNvPr>
            <p:cNvSpPr/>
            <p:nvPr/>
          </p:nvSpPr>
          <p:spPr>
            <a:xfrm>
              <a:off x="3759525" y="3564650"/>
              <a:ext cx="80075" cy="22550"/>
            </a:xfrm>
            <a:custGeom>
              <a:avLst/>
              <a:gdLst/>
              <a:ahLst/>
              <a:cxnLst/>
              <a:rect l="l" t="t" r="r" b="b"/>
              <a:pathLst>
                <a:path w="3203" h="902" extrusionOk="0">
                  <a:moveTo>
                    <a:pt x="467" y="1"/>
                  </a:moveTo>
                  <a:cubicBezTo>
                    <a:pt x="201" y="1"/>
                    <a:pt x="0" y="201"/>
                    <a:pt x="0" y="435"/>
                  </a:cubicBezTo>
                  <a:cubicBezTo>
                    <a:pt x="0" y="701"/>
                    <a:pt x="201" y="902"/>
                    <a:pt x="467" y="902"/>
                  </a:cubicBezTo>
                  <a:lnTo>
                    <a:pt x="2769" y="902"/>
                  </a:lnTo>
                  <a:cubicBezTo>
                    <a:pt x="3003" y="902"/>
                    <a:pt x="3203" y="701"/>
                    <a:pt x="3203" y="435"/>
                  </a:cubicBezTo>
                  <a:cubicBezTo>
                    <a:pt x="3203" y="201"/>
                    <a:pt x="3003" y="1"/>
                    <a:pt x="2769" y="1"/>
                  </a:cubicBezTo>
                  <a:close/>
                </a:path>
              </a:pathLst>
            </a:custGeom>
            <a:solidFill>
              <a:srgbClr val="E0DED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6" name="Google Shape;3188;p98">
              <a:extLst>
                <a:ext uri="{FF2B5EF4-FFF2-40B4-BE49-F238E27FC236}">
                  <a16:creationId xmlns:a16="http://schemas.microsoft.com/office/drawing/2014/main" id="{A20D0BFE-775A-620F-2B05-41054954928B}"/>
                </a:ext>
              </a:extLst>
            </p:cNvPr>
            <p:cNvSpPr/>
            <p:nvPr/>
          </p:nvSpPr>
          <p:spPr>
            <a:xfrm>
              <a:off x="4430825" y="4207625"/>
              <a:ext cx="444525" cy="111775"/>
            </a:xfrm>
            <a:custGeom>
              <a:avLst/>
              <a:gdLst/>
              <a:ahLst/>
              <a:cxnLst/>
              <a:rect l="l" t="t" r="r" b="b"/>
              <a:pathLst>
                <a:path w="17781" h="4471" extrusionOk="0">
                  <a:moveTo>
                    <a:pt x="2236" y="0"/>
                  </a:moveTo>
                  <a:cubicBezTo>
                    <a:pt x="1002" y="0"/>
                    <a:pt x="1" y="1001"/>
                    <a:pt x="1" y="2235"/>
                  </a:cubicBezTo>
                  <a:cubicBezTo>
                    <a:pt x="1" y="3469"/>
                    <a:pt x="1002" y="4470"/>
                    <a:pt x="2236" y="4470"/>
                  </a:cubicBezTo>
                  <a:lnTo>
                    <a:pt x="17780" y="4470"/>
                  </a:lnTo>
                  <a:lnTo>
                    <a:pt x="17780" y="0"/>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7" name="Google Shape;3189;p98">
              <a:extLst>
                <a:ext uri="{FF2B5EF4-FFF2-40B4-BE49-F238E27FC236}">
                  <a16:creationId xmlns:a16="http://schemas.microsoft.com/office/drawing/2014/main" id="{0FFDA6AC-F619-542B-573E-B43D8C5BE71B}"/>
                </a:ext>
              </a:extLst>
            </p:cNvPr>
            <p:cNvSpPr/>
            <p:nvPr/>
          </p:nvSpPr>
          <p:spPr>
            <a:xfrm>
              <a:off x="4500875" y="4207625"/>
              <a:ext cx="81750" cy="111775"/>
            </a:xfrm>
            <a:custGeom>
              <a:avLst/>
              <a:gdLst/>
              <a:ahLst/>
              <a:cxnLst/>
              <a:rect l="l" t="t" r="r" b="b"/>
              <a:pathLst>
                <a:path w="3270" h="4471" extrusionOk="0">
                  <a:moveTo>
                    <a:pt x="2236" y="0"/>
                  </a:moveTo>
                  <a:cubicBezTo>
                    <a:pt x="1002" y="0"/>
                    <a:pt x="1" y="1001"/>
                    <a:pt x="1" y="2235"/>
                  </a:cubicBezTo>
                  <a:cubicBezTo>
                    <a:pt x="1" y="3469"/>
                    <a:pt x="1002" y="4470"/>
                    <a:pt x="2236" y="4470"/>
                  </a:cubicBezTo>
                  <a:lnTo>
                    <a:pt x="3270" y="4470"/>
                  </a:lnTo>
                  <a:cubicBezTo>
                    <a:pt x="2036" y="4470"/>
                    <a:pt x="1035" y="3469"/>
                    <a:pt x="1035" y="2235"/>
                  </a:cubicBezTo>
                  <a:cubicBezTo>
                    <a:pt x="1035" y="1001"/>
                    <a:pt x="2036" y="0"/>
                    <a:pt x="3270"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8" name="Google Shape;3190;p98">
              <a:extLst>
                <a:ext uri="{FF2B5EF4-FFF2-40B4-BE49-F238E27FC236}">
                  <a16:creationId xmlns:a16="http://schemas.microsoft.com/office/drawing/2014/main" id="{192D1FE1-330D-BDE0-AE60-62ADE3853D04}"/>
                </a:ext>
              </a:extLst>
            </p:cNvPr>
            <p:cNvSpPr/>
            <p:nvPr/>
          </p:nvSpPr>
          <p:spPr>
            <a:xfrm>
              <a:off x="4685175" y="4207625"/>
              <a:ext cx="80925" cy="111775"/>
            </a:xfrm>
            <a:custGeom>
              <a:avLst/>
              <a:gdLst/>
              <a:ahLst/>
              <a:cxnLst/>
              <a:rect l="l" t="t" r="r" b="b"/>
              <a:pathLst>
                <a:path w="3237" h="4471" extrusionOk="0">
                  <a:moveTo>
                    <a:pt x="2236" y="0"/>
                  </a:moveTo>
                  <a:cubicBezTo>
                    <a:pt x="1002" y="0"/>
                    <a:pt x="1" y="1001"/>
                    <a:pt x="1" y="2235"/>
                  </a:cubicBezTo>
                  <a:cubicBezTo>
                    <a:pt x="1" y="3469"/>
                    <a:pt x="1002" y="4470"/>
                    <a:pt x="2236" y="4470"/>
                  </a:cubicBezTo>
                  <a:lnTo>
                    <a:pt x="3236" y="4470"/>
                  </a:lnTo>
                  <a:cubicBezTo>
                    <a:pt x="2002" y="4470"/>
                    <a:pt x="1002" y="3469"/>
                    <a:pt x="1002" y="2235"/>
                  </a:cubicBezTo>
                  <a:cubicBezTo>
                    <a:pt x="1002" y="1001"/>
                    <a:pt x="2002" y="0"/>
                    <a:pt x="3236"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9" name="Google Shape;3191;p98">
              <a:extLst>
                <a:ext uri="{FF2B5EF4-FFF2-40B4-BE49-F238E27FC236}">
                  <a16:creationId xmlns:a16="http://schemas.microsoft.com/office/drawing/2014/main" id="{A4F9D932-B5B5-A6A1-B229-F271A0F6CFFA}"/>
                </a:ext>
              </a:extLst>
            </p:cNvPr>
            <p:cNvSpPr/>
            <p:nvPr/>
          </p:nvSpPr>
          <p:spPr>
            <a:xfrm>
              <a:off x="4807775" y="4220975"/>
              <a:ext cx="326925" cy="85075"/>
            </a:xfrm>
            <a:custGeom>
              <a:avLst/>
              <a:gdLst/>
              <a:ahLst/>
              <a:cxnLst/>
              <a:rect l="l" t="t" r="r" b="b"/>
              <a:pathLst>
                <a:path w="13077" h="3403" extrusionOk="0">
                  <a:moveTo>
                    <a:pt x="1668" y="0"/>
                  </a:moveTo>
                  <a:cubicBezTo>
                    <a:pt x="734" y="0"/>
                    <a:pt x="0" y="767"/>
                    <a:pt x="0" y="1701"/>
                  </a:cubicBezTo>
                  <a:cubicBezTo>
                    <a:pt x="0" y="2635"/>
                    <a:pt x="734" y="3402"/>
                    <a:pt x="1668" y="3402"/>
                  </a:cubicBezTo>
                  <a:lnTo>
                    <a:pt x="13076" y="3402"/>
                  </a:lnTo>
                  <a:lnTo>
                    <a:pt x="13076"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0" name="Google Shape;3192;p98">
              <a:extLst>
                <a:ext uri="{FF2B5EF4-FFF2-40B4-BE49-F238E27FC236}">
                  <a16:creationId xmlns:a16="http://schemas.microsoft.com/office/drawing/2014/main" id="{2F91A1C8-5A10-C244-36D0-A7C43247850B}"/>
                </a:ext>
              </a:extLst>
            </p:cNvPr>
            <p:cNvSpPr/>
            <p:nvPr/>
          </p:nvSpPr>
          <p:spPr>
            <a:xfrm>
              <a:off x="4806100" y="4235150"/>
              <a:ext cx="154300" cy="9200"/>
            </a:xfrm>
            <a:custGeom>
              <a:avLst/>
              <a:gdLst/>
              <a:ahLst/>
              <a:cxnLst/>
              <a:rect l="l" t="t" r="r" b="b"/>
              <a:pathLst>
                <a:path w="6172" h="368" extrusionOk="0">
                  <a:moveTo>
                    <a:pt x="201" y="0"/>
                  </a:moveTo>
                  <a:cubicBezTo>
                    <a:pt x="101" y="0"/>
                    <a:pt x="1" y="67"/>
                    <a:pt x="1" y="167"/>
                  </a:cubicBezTo>
                  <a:cubicBezTo>
                    <a:pt x="1" y="267"/>
                    <a:pt x="101" y="367"/>
                    <a:pt x="201" y="367"/>
                  </a:cubicBezTo>
                  <a:lnTo>
                    <a:pt x="5972" y="367"/>
                  </a:lnTo>
                  <a:cubicBezTo>
                    <a:pt x="6072" y="367"/>
                    <a:pt x="6172" y="267"/>
                    <a:pt x="6172" y="167"/>
                  </a:cubicBezTo>
                  <a:cubicBezTo>
                    <a:pt x="6172" y="67"/>
                    <a:pt x="6072" y="0"/>
                    <a:pt x="5972" y="0"/>
                  </a:cubicBezTo>
                  <a:close/>
                </a:path>
              </a:pathLst>
            </a:custGeom>
            <a:solidFill>
              <a:srgbClr val="EFE1D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1" name="Google Shape;3193;p98">
              <a:extLst>
                <a:ext uri="{FF2B5EF4-FFF2-40B4-BE49-F238E27FC236}">
                  <a16:creationId xmlns:a16="http://schemas.microsoft.com/office/drawing/2014/main" id="{A3471666-65CC-FAEA-49C0-C3949326449E}"/>
                </a:ext>
              </a:extLst>
            </p:cNvPr>
            <p:cNvSpPr/>
            <p:nvPr/>
          </p:nvSpPr>
          <p:spPr>
            <a:xfrm>
              <a:off x="4979550" y="4235150"/>
              <a:ext cx="40900" cy="9200"/>
            </a:xfrm>
            <a:custGeom>
              <a:avLst/>
              <a:gdLst/>
              <a:ahLst/>
              <a:cxnLst/>
              <a:rect l="l" t="t" r="r" b="b"/>
              <a:pathLst>
                <a:path w="1636" h="368" extrusionOk="0">
                  <a:moveTo>
                    <a:pt x="201" y="0"/>
                  </a:moveTo>
                  <a:cubicBezTo>
                    <a:pt x="68" y="0"/>
                    <a:pt x="1" y="67"/>
                    <a:pt x="1" y="167"/>
                  </a:cubicBezTo>
                  <a:cubicBezTo>
                    <a:pt x="1" y="267"/>
                    <a:pt x="68" y="367"/>
                    <a:pt x="201" y="367"/>
                  </a:cubicBezTo>
                  <a:lnTo>
                    <a:pt x="1469" y="367"/>
                  </a:lnTo>
                  <a:cubicBezTo>
                    <a:pt x="1569" y="367"/>
                    <a:pt x="1635" y="267"/>
                    <a:pt x="1635" y="167"/>
                  </a:cubicBezTo>
                  <a:cubicBezTo>
                    <a:pt x="1635" y="67"/>
                    <a:pt x="1569" y="0"/>
                    <a:pt x="1469" y="0"/>
                  </a:cubicBezTo>
                  <a:close/>
                </a:path>
              </a:pathLst>
            </a:custGeom>
            <a:solidFill>
              <a:srgbClr val="EFE1D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2" name="Google Shape;3194;p98">
              <a:extLst>
                <a:ext uri="{FF2B5EF4-FFF2-40B4-BE49-F238E27FC236}">
                  <a16:creationId xmlns:a16="http://schemas.microsoft.com/office/drawing/2014/main" id="{5F695D7D-41C8-FAE2-4673-AF82204D3898}"/>
                </a:ext>
              </a:extLst>
            </p:cNvPr>
            <p:cNvSpPr/>
            <p:nvPr/>
          </p:nvSpPr>
          <p:spPr>
            <a:xfrm>
              <a:off x="4796925" y="4255150"/>
              <a:ext cx="104275" cy="9200"/>
            </a:xfrm>
            <a:custGeom>
              <a:avLst/>
              <a:gdLst/>
              <a:ahLst/>
              <a:cxnLst/>
              <a:rect l="l" t="t" r="r" b="b"/>
              <a:pathLst>
                <a:path w="4171" h="368" extrusionOk="0">
                  <a:moveTo>
                    <a:pt x="201" y="1"/>
                  </a:moveTo>
                  <a:cubicBezTo>
                    <a:pt x="101" y="1"/>
                    <a:pt x="1" y="67"/>
                    <a:pt x="1" y="167"/>
                  </a:cubicBezTo>
                  <a:cubicBezTo>
                    <a:pt x="1" y="268"/>
                    <a:pt x="101" y="368"/>
                    <a:pt x="201" y="368"/>
                  </a:cubicBezTo>
                  <a:lnTo>
                    <a:pt x="4004" y="368"/>
                  </a:lnTo>
                  <a:cubicBezTo>
                    <a:pt x="4104" y="368"/>
                    <a:pt x="4170" y="268"/>
                    <a:pt x="4170" y="167"/>
                  </a:cubicBezTo>
                  <a:cubicBezTo>
                    <a:pt x="4170" y="67"/>
                    <a:pt x="4104" y="1"/>
                    <a:pt x="4004" y="1"/>
                  </a:cubicBezTo>
                  <a:close/>
                </a:path>
              </a:pathLst>
            </a:custGeom>
            <a:solidFill>
              <a:srgbClr val="EFE1D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3" name="Google Shape;3195;p98">
              <a:extLst>
                <a:ext uri="{FF2B5EF4-FFF2-40B4-BE49-F238E27FC236}">
                  <a16:creationId xmlns:a16="http://schemas.microsoft.com/office/drawing/2014/main" id="{84FA204F-D4F9-FE63-CA73-18A1DFFD74A9}"/>
                </a:ext>
              </a:extLst>
            </p:cNvPr>
            <p:cNvSpPr/>
            <p:nvPr/>
          </p:nvSpPr>
          <p:spPr>
            <a:xfrm>
              <a:off x="4932025" y="4255150"/>
              <a:ext cx="144300" cy="9200"/>
            </a:xfrm>
            <a:custGeom>
              <a:avLst/>
              <a:gdLst/>
              <a:ahLst/>
              <a:cxnLst/>
              <a:rect l="l" t="t" r="r" b="b"/>
              <a:pathLst>
                <a:path w="5772" h="368" extrusionOk="0">
                  <a:moveTo>
                    <a:pt x="201" y="1"/>
                  </a:moveTo>
                  <a:cubicBezTo>
                    <a:pt x="101" y="1"/>
                    <a:pt x="1" y="67"/>
                    <a:pt x="1" y="167"/>
                  </a:cubicBezTo>
                  <a:cubicBezTo>
                    <a:pt x="1" y="268"/>
                    <a:pt x="101" y="368"/>
                    <a:pt x="201" y="368"/>
                  </a:cubicBezTo>
                  <a:lnTo>
                    <a:pt x="5571" y="368"/>
                  </a:lnTo>
                  <a:cubicBezTo>
                    <a:pt x="5705" y="368"/>
                    <a:pt x="5771" y="268"/>
                    <a:pt x="5771" y="167"/>
                  </a:cubicBezTo>
                  <a:cubicBezTo>
                    <a:pt x="5771" y="67"/>
                    <a:pt x="5705" y="1"/>
                    <a:pt x="5571" y="1"/>
                  </a:cubicBezTo>
                  <a:close/>
                </a:path>
              </a:pathLst>
            </a:custGeom>
            <a:solidFill>
              <a:srgbClr val="EFE1D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4" name="Google Shape;3196;p98">
              <a:extLst>
                <a:ext uri="{FF2B5EF4-FFF2-40B4-BE49-F238E27FC236}">
                  <a16:creationId xmlns:a16="http://schemas.microsoft.com/office/drawing/2014/main" id="{2F8666C9-5D3E-6AE5-F0D2-3DA56D1F93AB}"/>
                </a:ext>
              </a:extLst>
            </p:cNvPr>
            <p:cNvSpPr/>
            <p:nvPr/>
          </p:nvSpPr>
          <p:spPr>
            <a:xfrm>
              <a:off x="5092150" y="4255150"/>
              <a:ext cx="19200" cy="9200"/>
            </a:xfrm>
            <a:custGeom>
              <a:avLst/>
              <a:gdLst/>
              <a:ahLst/>
              <a:cxnLst/>
              <a:rect l="l" t="t" r="r" b="b"/>
              <a:pathLst>
                <a:path w="768" h="368" extrusionOk="0">
                  <a:moveTo>
                    <a:pt x="200" y="1"/>
                  </a:moveTo>
                  <a:cubicBezTo>
                    <a:pt x="100" y="1"/>
                    <a:pt x="0" y="67"/>
                    <a:pt x="0" y="167"/>
                  </a:cubicBezTo>
                  <a:cubicBezTo>
                    <a:pt x="0" y="268"/>
                    <a:pt x="100" y="368"/>
                    <a:pt x="200" y="368"/>
                  </a:cubicBezTo>
                  <a:lnTo>
                    <a:pt x="567" y="368"/>
                  </a:lnTo>
                  <a:cubicBezTo>
                    <a:pt x="667" y="368"/>
                    <a:pt x="767" y="268"/>
                    <a:pt x="767" y="167"/>
                  </a:cubicBezTo>
                  <a:cubicBezTo>
                    <a:pt x="767" y="67"/>
                    <a:pt x="667" y="1"/>
                    <a:pt x="567" y="1"/>
                  </a:cubicBezTo>
                  <a:close/>
                </a:path>
              </a:pathLst>
            </a:custGeom>
            <a:solidFill>
              <a:srgbClr val="EFE1D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5" name="Google Shape;3197;p98">
              <a:extLst>
                <a:ext uri="{FF2B5EF4-FFF2-40B4-BE49-F238E27FC236}">
                  <a16:creationId xmlns:a16="http://schemas.microsoft.com/office/drawing/2014/main" id="{388F5EDD-B29A-C823-4EB6-CC7D36A02024}"/>
                </a:ext>
              </a:extLst>
            </p:cNvPr>
            <p:cNvSpPr/>
            <p:nvPr/>
          </p:nvSpPr>
          <p:spPr>
            <a:xfrm>
              <a:off x="4802775" y="4280175"/>
              <a:ext cx="185975" cy="9200"/>
            </a:xfrm>
            <a:custGeom>
              <a:avLst/>
              <a:gdLst/>
              <a:ahLst/>
              <a:cxnLst/>
              <a:rect l="l" t="t" r="r" b="b"/>
              <a:pathLst>
                <a:path w="7439" h="368" extrusionOk="0">
                  <a:moveTo>
                    <a:pt x="200" y="0"/>
                  </a:moveTo>
                  <a:cubicBezTo>
                    <a:pt x="100" y="0"/>
                    <a:pt x="0" y="100"/>
                    <a:pt x="0" y="201"/>
                  </a:cubicBezTo>
                  <a:cubicBezTo>
                    <a:pt x="0" y="301"/>
                    <a:pt x="100" y="367"/>
                    <a:pt x="200" y="367"/>
                  </a:cubicBezTo>
                  <a:lnTo>
                    <a:pt x="7272" y="367"/>
                  </a:lnTo>
                  <a:cubicBezTo>
                    <a:pt x="7372" y="367"/>
                    <a:pt x="7439" y="301"/>
                    <a:pt x="7439" y="201"/>
                  </a:cubicBezTo>
                  <a:cubicBezTo>
                    <a:pt x="7439" y="100"/>
                    <a:pt x="7372" y="0"/>
                    <a:pt x="7272" y="0"/>
                  </a:cubicBezTo>
                  <a:close/>
                </a:path>
              </a:pathLst>
            </a:custGeom>
            <a:solidFill>
              <a:srgbClr val="EFE1D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6" name="Google Shape;3198;p98">
              <a:extLst>
                <a:ext uri="{FF2B5EF4-FFF2-40B4-BE49-F238E27FC236}">
                  <a16:creationId xmlns:a16="http://schemas.microsoft.com/office/drawing/2014/main" id="{86993D10-A1CA-47B6-8787-F81A1B87D6AA}"/>
                </a:ext>
              </a:extLst>
            </p:cNvPr>
            <p:cNvSpPr/>
            <p:nvPr/>
          </p:nvSpPr>
          <p:spPr>
            <a:xfrm>
              <a:off x="4793600" y="4207625"/>
              <a:ext cx="347775" cy="111775"/>
            </a:xfrm>
            <a:custGeom>
              <a:avLst/>
              <a:gdLst/>
              <a:ahLst/>
              <a:cxnLst/>
              <a:rect l="l" t="t" r="r" b="b"/>
              <a:pathLst>
                <a:path w="13911" h="4471" extrusionOk="0">
                  <a:moveTo>
                    <a:pt x="2235" y="0"/>
                  </a:moveTo>
                  <a:cubicBezTo>
                    <a:pt x="1001" y="0"/>
                    <a:pt x="0" y="1001"/>
                    <a:pt x="0" y="2235"/>
                  </a:cubicBezTo>
                  <a:cubicBezTo>
                    <a:pt x="0" y="3469"/>
                    <a:pt x="1001" y="4470"/>
                    <a:pt x="2235" y="4470"/>
                  </a:cubicBezTo>
                  <a:lnTo>
                    <a:pt x="13643" y="4470"/>
                  </a:lnTo>
                  <a:cubicBezTo>
                    <a:pt x="13777" y="4470"/>
                    <a:pt x="13910" y="4337"/>
                    <a:pt x="13910" y="4203"/>
                  </a:cubicBezTo>
                  <a:cubicBezTo>
                    <a:pt x="13910" y="4037"/>
                    <a:pt x="13777" y="3936"/>
                    <a:pt x="13643" y="3936"/>
                  </a:cubicBezTo>
                  <a:lnTo>
                    <a:pt x="2235" y="3936"/>
                  </a:lnTo>
                  <a:cubicBezTo>
                    <a:pt x="1301" y="3936"/>
                    <a:pt x="567" y="3169"/>
                    <a:pt x="567" y="2235"/>
                  </a:cubicBezTo>
                  <a:cubicBezTo>
                    <a:pt x="567" y="1301"/>
                    <a:pt x="1301" y="534"/>
                    <a:pt x="2235" y="534"/>
                  </a:cubicBezTo>
                  <a:lnTo>
                    <a:pt x="13643" y="534"/>
                  </a:lnTo>
                  <a:cubicBezTo>
                    <a:pt x="13777" y="534"/>
                    <a:pt x="13910" y="401"/>
                    <a:pt x="13910" y="267"/>
                  </a:cubicBezTo>
                  <a:cubicBezTo>
                    <a:pt x="13910" y="100"/>
                    <a:pt x="13777" y="0"/>
                    <a:pt x="13643"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7" name="Google Shape;3199;p98">
              <a:extLst>
                <a:ext uri="{FF2B5EF4-FFF2-40B4-BE49-F238E27FC236}">
                  <a16:creationId xmlns:a16="http://schemas.microsoft.com/office/drawing/2014/main" id="{27907A73-4B7A-4301-D1D0-018FBED8393E}"/>
                </a:ext>
              </a:extLst>
            </p:cNvPr>
            <p:cNvSpPr/>
            <p:nvPr/>
          </p:nvSpPr>
          <p:spPr>
            <a:xfrm>
              <a:off x="4624300" y="3949925"/>
              <a:ext cx="335275" cy="84275"/>
            </a:xfrm>
            <a:custGeom>
              <a:avLst/>
              <a:gdLst/>
              <a:ahLst/>
              <a:cxnLst/>
              <a:rect l="l" t="t" r="r" b="b"/>
              <a:pathLst>
                <a:path w="13411" h="3371" extrusionOk="0">
                  <a:moveTo>
                    <a:pt x="1702" y="1"/>
                  </a:moveTo>
                  <a:cubicBezTo>
                    <a:pt x="768" y="1"/>
                    <a:pt x="1" y="768"/>
                    <a:pt x="1" y="1702"/>
                  </a:cubicBezTo>
                  <a:cubicBezTo>
                    <a:pt x="1" y="2636"/>
                    <a:pt x="768" y="3370"/>
                    <a:pt x="1702" y="3370"/>
                  </a:cubicBezTo>
                  <a:lnTo>
                    <a:pt x="13410" y="3370"/>
                  </a:lnTo>
                  <a:lnTo>
                    <a:pt x="13410"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8" name="Google Shape;3200;p98">
              <a:extLst>
                <a:ext uri="{FF2B5EF4-FFF2-40B4-BE49-F238E27FC236}">
                  <a16:creationId xmlns:a16="http://schemas.microsoft.com/office/drawing/2014/main" id="{8E263D1C-323E-5A46-5EE0-6FB929ACEDE1}"/>
                </a:ext>
              </a:extLst>
            </p:cNvPr>
            <p:cNvSpPr/>
            <p:nvPr/>
          </p:nvSpPr>
          <p:spPr>
            <a:xfrm>
              <a:off x="4908675" y="3959950"/>
              <a:ext cx="246875" cy="64225"/>
            </a:xfrm>
            <a:custGeom>
              <a:avLst/>
              <a:gdLst/>
              <a:ahLst/>
              <a:cxnLst/>
              <a:rect l="l" t="t" r="r" b="b"/>
              <a:pathLst>
                <a:path w="9875" h="2569" extrusionOk="0">
                  <a:moveTo>
                    <a:pt x="1268" y="0"/>
                  </a:moveTo>
                  <a:cubicBezTo>
                    <a:pt x="568" y="0"/>
                    <a:pt x="1" y="567"/>
                    <a:pt x="1" y="1301"/>
                  </a:cubicBezTo>
                  <a:cubicBezTo>
                    <a:pt x="1" y="2002"/>
                    <a:pt x="568" y="2569"/>
                    <a:pt x="1268" y="2569"/>
                  </a:cubicBezTo>
                  <a:lnTo>
                    <a:pt x="9874" y="2569"/>
                  </a:lnTo>
                  <a:lnTo>
                    <a:pt x="9874"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9" name="Google Shape;3201;p98">
              <a:extLst>
                <a:ext uri="{FF2B5EF4-FFF2-40B4-BE49-F238E27FC236}">
                  <a16:creationId xmlns:a16="http://schemas.microsoft.com/office/drawing/2014/main" id="{D516FFF6-AEC6-FB0E-7DC8-D56B77B25836}"/>
                </a:ext>
              </a:extLst>
            </p:cNvPr>
            <p:cNvSpPr/>
            <p:nvPr/>
          </p:nvSpPr>
          <p:spPr>
            <a:xfrm>
              <a:off x="4907850" y="3970775"/>
              <a:ext cx="115925" cy="6700"/>
            </a:xfrm>
            <a:custGeom>
              <a:avLst/>
              <a:gdLst/>
              <a:ahLst/>
              <a:cxnLst/>
              <a:rect l="l" t="t" r="r" b="b"/>
              <a:pathLst>
                <a:path w="4637" h="268" extrusionOk="0">
                  <a:moveTo>
                    <a:pt x="134" y="1"/>
                  </a:moveTo>
                  <a:cubicBezTo>
                    <a:pt x="67" y="1"/>
                    <a:pt x="0" y="68"/>
                    <a:pt x="0" y="134"/>
                  </a:cubicBezTo>
                  <a:cubicBezTo>
                    <a:pt x="0" y="201"/>
                    <a:pt x="67" y="268"/>
                    <a:pt x="134" y="268"/>
                  </a:cubicBezTo>
                  <a:lnTo>
                    <a:pt x="4503" y="268"/>
                  </a:lnTo>
                  <a:cubicBezTo>
                    <a:pt x="4570" y="268"/>
                    <a:pt x="4637" y="201"/>
                    <a:pt x="4637" y="134"/>
                  </a:cubicBezTo>
                  <a:cubicBezTo>
                    <a:pt x="4637" y="68"/>
                    <a:pt x="4570" y="1"/>
                    <a:pt x="4503" y="1"/>
                  </a:cubicBezTo>
                  <a:close/>
                </a:path>
              </a:pathLst>
            </a:custGeom>
            <a:solidFill>
              <a:srgbClr val="EFE1D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0" name="Google Shape;3202;p98">
              <a:extLst>
                <a:ext uri="{FF2B5EF4-FFF2-40B4-BE49-F238E27FC236}">
                  <a16:creationId xmlns:a16="http://schemas.microsoft.com/office/drawing/2014/main" id="{CF092498-573F-D4D2-D6D3-BFAE08D80C36}"/>
                </a:ext>
              </a:extLst>
            </p:cNvPr>
            <p:cNvSpPr/>
            <p:nvPr/>
          </p:nvSpPr>
          <p:spPr>
            <a:xfrm>
              <a:off x="5038775" y="3970775"/>
              <a:ext cx="30875" cy="6700"/>
            </a:xfrm>
            <a:custGeom>
              <a:avLst/>
              <a:gdLst/>
              <a:ahLst/>
              <a:cxnLst/>
              <a:rect l="l" t="t" r="r" b="b"/>
              <a:pathLst>
                <a:path w="1235" h="268" extrusionOk="0">
                  <a:moveTo>
                    <a:pt x="134" y="1"/>
                  </a:moveTo>
                  <a:cubicBezTo>
                    <a:pt x="67" y="1"/>
                    <a:pt x="0" y="68"/>
                    <a:pt x="0" y="134"/>
                  </a:cubicBezTo>
                  <a:cubicBezTo>
                    <a:pt x="0" y="201"/>
                    <a:pt x="67" y="268"/>
                    <a:pt x="134" y="268"/>
                  </a:cubicBezTo>
                  <a:lnTo>
                    <a:pt x="1101" y="268"/>
                  </a:lnTo>
                  <a:cubicBezTo>
                    <a:pt x="1168" y="268"/>
                    <a:pt x="1234" y="201"/>
                    <a:pt x="1234" y="134"/>
                  </a:cubicBezTo>
                  <a:cubicBezTo>
                    <a:pt x="1234" y="68"/>
                    <a:pt x="1168" y="1"/>
                    <a:pt x="1101" y="1"/>
                  </a:cubicBezTo>
                  <a:close/>
                </a:path>
              </a:pathLst>
            </a:custGeom>
            <a:solidFill>
              <a:srgbClr val="EFE1D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1" name="Google Shape;3203;p98">
              <a:extLst>
                <a:ext uri="{FF2B5EF4-FFF2-40B4-BE49-F238E27FC236}">
                  <a16:creationId xmlns:a16="http://schemas.microsoft.com/office/drawing/2014/main" id="{27F6889C-1465-ED09-37E9-130B4B6A7BA2}"/>
                </a:ext>
              </a:extLst>
            </p:cNvPr>
            <p:cNvSpPr/>
            <p:nvPr/>
          </p:nvSpPr>
          <p:spPr>
            <a:xfrm>
              <a:off x="4901175" y="3985800"/>
              <a:ext cx="78400" cy="6700"/>
            </a:xfrm>
            <a:custGeom>
              <a:avLst/>
              <a:gdLst/>
              <a:ahLst/>
              <a:cxnLst/>
              <a:rect l="l" t="t" r="r" b="b"/>
              <a:pathLst>
                <a:path w="3136" h="268" extrusionOk="0">
                  <a:moveTo>
                    <a:pt x="134" y="0"/>
                  </a:moveTo>
                  <a:cubicBezTo>
                    <a:pt x="34" y="0"/>
                    <a:pt x="0" y="67"/>
                    <a:pt x="0" y="134"/>
                  </a:cubicBezTo>
                  <a:cubicBezTo>
                    <a:pt x="0" y="200"/>
                    <a:pt x="34" y="267"/>
                    <a:pt x="134" y="267"/>
                  </a:cubicBezTo>
                  <a:lnTo>
                    <a:pt x="3002" y="267"/>
                  </a:lnTo>
                  <a:cubicBezTo>
                    <a:pt x="3069" y="267"/>
                    <a:pt x="3136" y="200"/>
                    <a:pt x="3136" y="134"/>
                  </a:cubicBezTo>
                  <a:cubicBezTo>
                    <a:pt x="3136" y="67"/>
                    <a:pt x="3069" y="0"/>
                    <a:pt x="3002" y="0"/>
                  </a:cubicBezTo>
                  <a:close/>
                </a:path>
              </a:pathLst>
            </a:custGeom>
            <a:solidFill>
              <a:srgbClr val="EFE1D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2" name="Google Shape;3204;p98">
              <a:extLst>
                <a:ext uri="{FF2B5EF4-FFF2-40B4-BE49-F238E27FC236}">
                  <a16:creationId xmlns:a16="http://schemas.microsoft.com/office/drawing/2014/main" id="{79BF5FD1-BB7C-DC39-0271-1519E3AAB29D}"/>
                </a:ext>
              </a:extLst>
            </p:cNvPr>
            <p:cNvSpPr/>
            <p:nvPr/>
          </p:nvSpPr>
          <p:spPr>
            <a:xfrm>
              <a:off x="5002900" y="3985800"/>
              <a:ext cx="108450" cy="6700"/>
            </a:xfrm>
            <a:custGeom>
              <a:avLst/>
              <a:gdLst/>
              <a:ahLst/>
              <a:cxnLst/>
              <a:rect l="l" t="t" r="r" b="b"/>
              <a:pathLst>
                <a:path w="4338" h="268" extrusionOk="0">
                  <a:moveTo>
                    <a:pt x="134" y="0"/>
                  </a:moveTo>
                  <a:cubicBezTo>
                    <a:pt x="68" y="0"/>
                    <a:pt x="1" y="67"/>
                    <a:pt x="1" y="134"/>
                  </a:cubicBezTo>
                  <a:cubicBezTo>
                    <a:pt x="1" y="200"/>
                    <a:pt x="68" y="267"/>
                    <a:pt x="134" y="267"/>
                  </a:cubicBezTo>
                  <a:lnTo>
                    <a:pt x="4204" y="267"/>
                  </a:lnTo>
                  <a:cubicBezTo>
                    <a:pt x="4304" y="267"/>
                    <a:pt x="4337" y="200"/>
                    <a:pt x="4337" y="134"/>
                  </a:cubicBezTo>
                  <a:cubicBezTo>
                    <a:pt x="4337" y="67"/>
                    <a:pt x="4304" y="0"/>
                    <a:pt x="4204" y="0"/>
                  </a:cubicBezTo>
                  <a:close/>
                </a:path>
              </a:pathLst>
            </a:custGeom>
            <a:solidFill>
              <a:srgbClr val="EFE1D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3" name="Google Shape;3205;p98">
              <a:extLst>
                <a:ext uri="{FF2B5EF4-FFF2-40B4-BE49-F238E27FC236}">
                  <a16:creationId xmlns:a16="http://schemas.microsoft.com/office/drawing/2014/main" id="{234F94F4-C8C8-35B5-58C6-D371E2881620}"/>
                </a:ext>
              </a:extLst>
            </p:cNvPr>
            <p:cNvSpPr/>
            <p:nvPr/>
          </p:nvSpPr>
          <p:spPr>
            <a:xfrm>
              <a:off x="5123825" y="3985800"/>
              <a:ext cx="14200" cy="6700"/>
            </a:xfrm>
            <a:custGeom>
              <a:avLst/>
              <a:gdLst/>
              <a:ahLst/>
              <a:cxnLst/>
              <a:rect l="l" t="t" r="r" b="b"/>
              <a:pathLst>
                <a:path w="568" h="268" extrusionOk="0">
                  <a:moveTo>
                    <a:pt x="134" y="0"/>
                  </a:moveTo>
                  <a:cubicBezTo>
                    <a:pt x="67" y="0"/>
                    <a:pt x="1" y="67"/>
                    <a:pt x="1" y="134"/>
                  </a:cubicBezTo>
                  <a:cubicBezTo>
                    <a:pt x="1" y="200"/>
                    <a:pt x="67" y="267"/>
                    <a:pt x="134" y="267"/>
                  </a:cubicBezTo>
                  <a:lnTo>
                    <a:pt x="434" y="267"/>
                  </a:lnTo>
                  <a:cubicBezTo>
                    <a:pt x="501" y="267"/>
                    <a:pt x="568" y="200"/>
                    <a:pt x="568" y="134"/>
                  </a:cubicBezTo>
                  <a:cubicBezTo>
                    <a:pt x="568" y="67"/>
                    <a:pt x="501" y="0"/>
                    <a:pt x="434" y="0"/>
                  </a:cubicBezTo>
                  <a:close/>
                </a:path>
              </a:pathLst>
            </a:custGeom>
            <a:solidFill>
              <a:srgbClr val="EFE1D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4" name="Google Shape;3206;p98">
              <a:extLst>
                <a:ext uri="{FF2B5EF4-FFF2-40B4-BE49-F238E27FC236}">
                  <a16:creationId xmlns:a16="http://schemas.microsoft.com/office/drawing/2014/main" id="{9427B703-A227-C48B-B798-09A747210D04}"/>
                </a:ext>
              </a:extLst>
            </p:cNvPr>
            <p:cNvSpPr/>
            <p:nvPr/>
          </p:nvSpPr>
          <p:spPr>
            <a:xfrm>
              <a:off x="4905350" y="4004975"/>
              <a:ext cx="140125" cy="6700"/>
            </a:xfrm>
            <a:custGeom>
              <a:avLst/>
              <a:gdLst/>
              <a:ahLst/>
              <a:cxnLst/>
              <a:rect l="l" t="t" r="r" b="b"/>
              <a:pathLst>
                <a:path w="5605" h="268" extrusionOk="0">
                  <a:moveTo>
                    <a:pt x="134" y="1"/>
                  </a:moveTo>
                  <a:cubicBezTo>
                    <a:pt x="67" y="1"/>
                    <a:pt x="0" y="67"/>
                    <a:pt x="0" y="134"/>
                  </a:cubicBezTo>
                  <a:cubicBezTo>
                    <a:pt x="0" y="234"/>
                    <a:pt x="67" y="267"/>
                    <a:pt x="134" y="267"/>
                  </a:cubicBezTo>
                  <a:lnTo>
                    <a:pt x="5471" y="267"/>
                  </a:lnTo>
                  <a:cubicBezTo>
                    <a:pt x="5537" y="267"/>
                    <a:pt x="5604" y="234"/>
                    <a:pt x="5604" y="134"/>
                  </a:cubicBezTo>
                  <a:cubicBezTo>
                    <a:pt x="5604" y="67"/>
                    <a:pt x="5537" y="1"/>
                    <a:pt x="5471" y="1"/>
                  </a:cubicBezTo>
                  <a:close/>
                </a:path>
              </a:pathLst>
            </a:custGeom>
            <a:solidFill>
              <a:srgbClr val="EFE1D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5" name="Google Shape;3207;p98">
              <a:extLst>
                <a:ext uri="{FF2B5EF4-FFF2-40B4-BE49-F238E27FC236}">
                  <a16:creationId xmlns:a16="http://schemas.microsoft.com/office/drawing/2014/main" id="{10722C84-3BDF-008F-6D61-D07CF33A7255}"/>
                </a:ext>
              </a:extLst>
            </p:cNvPr>
            <p:cNvSpPr/>
            <p:nvPr/>
          </p:nvSpPr>
          <p:spPr>
            <a:xfrm>
              <a:off x="4897825" y="3949925"/>
              <a:ext cx="262725" cy="84275"/>
            </a:xfrm>
            <a:custGeom>
              <a:avLst/>
              <a:gdLst/>
              <a:ahLst/>
              <a:cxnLst/>
              <a:rect l="l" t="t" r="r" b="b"/>
              <a:pathLst>
                <a:path w="10509" h="3371" extrusionOk="0">
                  <a:moveTo>
                    <a:pt x="1702" y="1"/>
                  </a:moveTo>
                  <a:cubicBezTo>
                    <a:pt x="768" y="1"/>
                    <a:pt x="1" y="768"/>
                    <a:pt x="1" y="1702"/>
                  </a:cubicBezTo>
                  <a:cubicBezTo>
                    <a:pt x="1" y="2636"/>
                    <a:pt x="768" y="3370"/>
                    <a:pt x="1702" y="3370"/>
                  </a:cubicBezTo>
                  <a:lnTo>
                    <a:pt x="10308" y="3370"/>
                  </a:lnTo>
                  <a:cubicBezTo>
                    <a:pt x="10442" y="3370"/>
                    <a:pt x="10508" y="3303"/>
                    <a:pt x="10508" y="3170"/>
                  </a:cubicBezTo>
                  <a:cubicBezTo>
                    <a:pt x="10508" y="3070"/>
                    <a:pt x="10442" y="2970"/>
                    <a:pt x="10308" y="2970"/>
                  </a:cubicBezTo>
                  <a:lnTo>
                    <a:pt x="1702" y="2970"/>
                  </a:lnTo>
                  <a:cubicBezTo>
                    <a:pt x="1002" y="2970"/>
                    <a:pt x="435" y="2403"/>
                    <a:pt x="435" y="1702"/>
                  </a:cubicBezTo>
                  <a:cubicBezTo>
                    <a:pt x="435" y="968"/>
                    <a:pt x="1002" y="401"/>
                    <a:pt x="1702" y="401"/>
                  </a:cubicBezTo>
                  <a:lnTo>
                    <a:pt x="10308" y="401"/>
                  </a:lnTo>
                  <a:cubicBezTo>
                    <a:pt x="10442" y="401"/>
                    <a:pt x="10508" y="301"/>
                    <a:pt x="10508" y="201"/>
                  </a:cubicBezTo>
                  <a:cubicBezTo>
                    <a:pt x="10508" y="101"/>
                    <a:pt x="10442" y="1"/>
                    <a:pt x="10308"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6" name="Google Shape;3208;p98">
              <a:extLst>
                <a:ext uri="{FF2B5EF4-FFF2-40B4-BE49-F238E27FC236}">
                  <a16:creationId xmlns:a16="http://schemas.microsoft.com/office/drawing/2014/main" id="{BAC9DF55-9BF9-E1CD-E4CF-8D771E625617}"/>
                </a:ext>
              </a:extLst>
            </p:cNvPr>
            <p:cNvSpPr/>
            <p:nvPr/>
          </p:nvSpPr>
          <p:spPr>
            <a:xfrm>
              <a:off x="4876975" y="4034175"/>
              <a:ext cx="359450" cy="18350"/>
            </a:xfrm>
            <a:custGeom>
              <a:avLst/>
              <a:gdLst/>
              <a:ahLst/>
              <a:cxnLst/>
              <a:rect l="l" t="t" r="r" b="b"/>
              <a:pathLst>
                <a:path w="14378" h="734" extrusionOk="0">
                  <a:moveTo>
                    <a:pt x="368" y="0"/>
                  </a:moveTo>
                  <a:cubicBezTo>
                    <a:pt x="168" y="0"/>
                    <a:pt x="1" y="167"/>
                    <a:pt x="1" y="367"/>
                  </a:cubicBezTo>
                  <a:cubicBezTo>
                    <a:pt x="1" y="567"/>
                    <a:pt x="168" y="734"/>
                    <a:pt x="368" y="734"/>
                  </a:cubicBezTo>
                  <a:lnTo>
                    <a:pt x="14011" y="734"/>
                  </a:lnTo>
                  <a:cubicBezTo>
                    <a:pt x="14211" y="734"/>
                    <a:pt x="14378" y="567"/>
                    <a:pt x="14378" y="367"/>
                  </a:cubicBezTo>
                  <a:cubicBezTo>
                    <a:pt x="14378" y="167"/>
                    <a:pt x="14211" y="0"/>
                    <a:pt x="14011"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7" name="Google Shape;3209;p98">
              <a:extLst>
                <a:ext uri="{FF2B5EF4-FFF2-40B4-BE49-F238E27FC236}">
                  <a16:creationId xmlns:a16="http://schemas.microsoft.com/office/drawing/2014/main" id="{0C983392-1422-E4D2-3910-F65264E2F328}"/>
                </a:ext>
              </a:extLst>
            </p:cNvPr>
            <p:cNvSpPr/>
            <p:nvPr/>
          </p:nvSpPr>
          <p:spPr>
            <a:xfrm>
              <a:off x="4876975" y="4198450"/>
              <a:ext cx="359450" cy="18375"/>
            </a:xfrm>
            <a:custGeom>
              <a:avLst/>
              <a:gdLst/>
              <a:ahLst/>
              <a:cxnLst/>
              <a:rect l="l" t="t" r="r" b="b"/>
              <a:pathLst>
                <a:path w="14378" h="735" extrusionOk="0">
                  <a:moveTo>
                    <a:pt x="368" y="0"/>
                  </a:moveTo>
                  <a:cubicBezTo>
                    <a:pt x="168" y="0"/>
                    <a:pt x="1" y="167"/>
                    <a:pt x="1" y="367"/>
                  </a:cubicBezTo>
                  <a:cubicBezTo>
                    <a:pt x="1" y="567"/>
                    <a:pt x="168" y="734"/>
                    <a:pt x="368" y="734"/>
                  </a:cubicBezTo>
                  <a:lnTo>
                    <a:pt x="14011" y="734"/>
                  </a:lnTo>
                  <a:cubicBezTo>
                    <a:pt x="14211" y="734"/>
                    <a:pt x="14378" y="567"/>
                    <a:pt x="14378" y="367"/>
                  </a:cubicBezTo>
                  <a:cubicBezTo>
                    <a:pt x="14378" y="167"/>
                    <a:pt x="14211" y="0"/>
                    <a:pt x="14011"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8" name="Google Shape;3210;p98">
              <a:extLst>
                <a:ext uri="{FF2B5EF4-FFF2-40B4-BE49-F238E27FC236}">
                  <a16:creationId xmlns:a16="http://schemas.microsoft.com/office/drawing/2014/main" id="{B5AD8768-AAC2-5D07-CCA0-E2CD00F221B6}"/>
                </a:ext>
              </a:extLst>
            </p:cNvPr>
            <p:cNvSpPr/>
            <p:nvPr/>
          </p:nvSpPr>
          <p:spPr>
            <a:xfrm>
              <a:off x="4886150" y="4052500"/>
              <a:ext cx="336950" cy="145975"/>
            </a:xfrm>
            <a:custGeom>
              <a:avLst/>
              <a:gdLst/>
              <a:ahLst/>
              <a:cxnLst/>
              <a:rect l="l" t="t" r="r" b="b"/>
              <a:pathLst>
                <a:path w="13478" h="5839" extrusionOk="0">
                  <a:moveTo>
                    <a:pt x="1" y="1"/>
                  </a:moveTo>
                  <a:lnTo>
                    <a:pt x="1" y="5838"/>
                  </a:lnTo>
                  <a:lnTo>
                    <a:pt x="13477" y="5838"/>
                  </a:lnTo>
                  <a:lnTo>
                    <a:pt x="13477" y="1"/>
                  </a:lnTo>
                  <a:close/>
                </a:path>
              </a:pathLst>
            </a:custGeom>
            <a:solidFill>
              <a:srgbClr val="EFE1D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9" name="Google Shape;3211;p98">
              <a:extLst>
                <a:ext uri="{FF2B5EF4-FFF2-40B4-BE49-F238E27FC236}">
                  <a16:creationId xmlns:a16="http://schemas.microsoft.com/office/drawing/2014/main" id="{47082CBB-4228-C6B3-77F8-E5CB8086AC27}"/>
                </a:ext>
              </a:extLst>
            </p:cNvPr>
            <p:cNvSpPr/>
            <p:nvPr/>
          </p:nvSpPr>
          <p:spPr>
            <a:xfrm>
              <a:off x="4510050" y="4052500"/>
              <a:ext cx="376125" cy="145975"/>
            </a:xfrm>
            <a:custGeom>
              <a:avLst/>
              <a:gdLst/>
              <a:ahLst/>
              <a:cxnLst/>
              <a:rect l="l" t="t" r="r" b="b"/>
              <a:pathLst>
                <a:path w="15045" h="5839" extrusionOk="0">
                  <a:moveTo>
                    <a:pt x="1669" y="1"/>
                  </a:moveTo>
                  <a:cubicBezTo>
                    <a:pt x="735" y="1"/>
                    <a:pt x="1" y="735"/>
                    <a:pt x="1" y="1669"/>
                  </a:cubicBezTo>
                  <a:lnTo>
                    <a:pt x="1" y="4171"/>
                  </a:lnTo>
                  <a:cubicBezTo>
                    <a:pt x="1" y="5105"/>
                    <a:pt x="735" y="5838"/>
                    <a:pt x="1669" y="5838"/>
                  </a:cubicBezTo>
                  <a:lnTo>
                    <a:pt x="15045" y="5838"/>
                  </a:lnTo>
                  <a:lnTo>
                    <a:pt x="15045"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0" name="Google Shape;3212;p98">
              <a:extLst>
                <a:ext uri="{FF2B5EF4-FFF2-40B4-BE49-F238E27FC236}">
                  <a16:creationId xmlns:a16="http://schemas.microsoft.com/office/drawing/2014/main" id="{8453C409-9008-B6F7-E34C-57731615DD92}"/>
                </a:ext>
              </a:extLst>
            </p:cNvPr>
            <p:cNvSpPr/>
            <p:nvPr/>
          </p:nvSpPr>
          <p:spPr>
            <a:xfrm>
              <a:off x="4500875" y="4073350"/>
              <a:ext cx="160150" cy="9200"/>
            </a:xfrm>
            <a:custGeom>
              <a:avLst/>
              <a:gdLst/>
              <a:ahLst/>
              <a:cxnLst/>
              <a:rect l="l" t="t" r="r" b="b"/>
              <a:pathLst>
                <a:path w="6406" h="368" extrusionOk="0">
                  <a:moveTo>
                    <a:pt x="168" y="1"/>
                  </a:moveTo>
                  <a:cubicBezTo>
                    <a:pt x="68" y="1"/>
                    <a:pt x="1" y="68"/>
                    <a:pt x="1" y="168"/>
                  </a:cubicBezTo>
                  <a:cubicBezTo>
                    <a:pt x="1" y="268"/>
                    <a:pt x="68" y="368"/>
                    <a:pt x="168" y="368"/>
                  </a:cubicBezTo>
                  <a:lnTo>
                    <a:pt x="6239" y="368"/>
                  </a:lnTo>
                  <a:cubicBezTo>
                    <a:pt x="6339" y="368"/>
                    <a:pt x="6405" y="268"/>
                    <a:pt x="6405" y="168"/>
                  </a:cubicBezTo>
                  <a:cubicBezTo>
                    <a:pt x="6405" y="68"/>
                    <a:pt x="6339" y="1"/>
                    <a:pt x="6239" y="1"/>
                  </a:cubicBezTo>
                  <a:close/>
                </a:path>
              </a:pathLst>
            </a:custGeom>
            <a:solidFill>
              <a:srgbClr val="EFE1D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1" name="Google Shape;3213;p98">
              <a:extLst>
                <a:ext uri="{FF2B5EF4-FFF2-40B4-BE49-F238E27FC236}">
                  <a16:creationId xmlns:a16="http://schemas.microsoft.com/office/drawing/2014/main" id="{F4455813-86AF-3A8E-1AE2-2FFEF482F302}"/>
                </a:ext>
              </a:extLst>
            </p:cNvPr>
            <p:cNvSpPr/>
            <p:nvPr/>
          </p:nvSpPr>
          <p:spPr>
            <a:xfrm>
              <a:off x="4689350" y="4073350"/>
              <a:ext cx="81750" cy="9200"/>
            </a:xfrm>
            <a:custGeom>
              <a:avLst/>
              <a:gdLst/>
              <a:ahLst/>
              <a:cxnLst/>
              <a:rect l="l" t="t" r="r" b="b"/>
              <a:pathLst>
                <a:path w="3270" h="368" extrusionOk="0">
                  <a:moveTo>
                    <a:pt x="167" y="1"/>
                  </a:moveTo>
                  <a:cubicBezTo>
                    <a:pt x="67" y="1"/>
                    <a:pt x="1" y="68"/>
                    <a:pt x="1" y="168"/>
                  </a:cubicBezTo>
                  <a:cubicBezTo>
                    <a:pt x="1" y="268"/>
                    <a:pt x="67" y="368"/>
                    <a:pt x="167" y="368"/>
                  </a:cubicBezTo>
                  <a:lnTo>
                    <a:pt x="3069" y="368"/>
                  </a:lnTo>
                  <a:cubicBezTo>
                    <a:pt x="3170" y="368"/>
                    <a:pt x="3270" y="268"/>
                    <a:pt x="3270" y="168"/>
                  </a:cubicBezTo>
                  <a:cubicBezTo>
                    <a:pt x="3270" y="68"/>
                    <a:pt x="3170" y="1"/>
                    <a:pt x="3069" y="1"/>
                  </a:cubicBezTo>
                  <a:close/>
                </a:path>
              </a:pathLst>
            </a:custGeom>
            <a:solidFill>
              <a:srgbClr val="EFE1D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2" name="Google Shape;3214;p98">
              <a:extLst>
                <a:ext uri="{FF2B5EF4-FFF2-40B4-BE49-F238E27FC236}">
                  <a16:creationId xmlns:a16="http://schemas.microsoft.com/office/drawing/2014/main" id="{2CD1989D-85D6-2AA6-558E-666B48148548}"/>
                </a:ext>
              </a:extLst>
            </p:cNvPr>
            <p:cNvSpPr/>
            <p:nvPr/>
          </p:nvSpPr>
          <p:spPr>
            <a:xfrm>
              <a:off x="4605950" y="4105050"/>
              <a:ext cx="176000" cy="9200"/>
            </a:xfrm>
            <a:custGeom>
              <a:avLst/>
              <a:gdLst/>
              <a:ahLst/>
              <a:cxnLst/>
              <a:rect l="l" t="t" r="r" b="b"/>
              <a:pathLst>
                <a:path w="7040" h="368" extrusionOk="0">
                  <a:moveTo>
                    <a:pt x="201" y="0"/>
                  </a:moveTo>
                  <a:cubicBezTo>
                    <a:pt x="101" y="0"/>
                    <a:pt x="1" y="100"/>
                    <a:pt x="1" y="201"/>
                  </a:cubicBezTo>
                  <a:cubicBezTo>
                    <a:pt x="1" y="301"/>
                    <a:pt x="101" y="367"/>
                    <a:pt x="201" y="367"/>
                  </a:cubicBezTo>
                  <a:lnTo>
                    <a:pt x="6839" y="367"/>
                  </a:lnTo>
                  <a:cubicBezTo>
                    <a:pt x="6939" y="367"/>
                    <a:pt x="7039" y="301"/>
                    <a:pt x="7039" y="201"/>
                  </a:cubicBezTo>
                  <a:cubicBezTo>
                    <a:pt x="7039" y="100"/>
                    <a:pt x="6939" y="0"/>
                    <a:pt x="6839" y="0"/>
                  </a:cubicBezTo>
                  <a:close/>
                </a:path>
              </a:pathLst>
            </a:custGeom>
            <a:solidFill>
              <a:srgbClr val="EFE1D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3" name="Google Shape;3215;p98">
              <a:extLst>
                <a:ext uri="{FF2B5EF4-FFF2-40B4-BE49-F238E27FC236}">
                  <a16:creationId xmlns:a16="http://schemas.microsoft.com/office/drawing/2014/main" id="{DBD5EAE5-92F3-F5F1-E890-ABDE55022078}"/>
                </a:ext>
              </a:extLst>
            </p:cNvPr>
            <p:cNvSpPr/>
            <p:nvPr/>
          </p:nvSpPr>
          <p:spPr>
            <a:xfrm>
              <a:off x="4530900" y="4140075"/>
              <a:ext cx="153475" cy="9200"/>
            </a:xfrm>
            <a:custGeom>
              <a:avLst/>
              <a:gdLst/>
              <a:ahLst/>
              <a:cxnLst/>
              <a:rect l="l" t="t" r="r" b="b"/>
              <a:pathLst>
                <a:path w="6139" h="368" extrusionOk="0">
                  <a:moveTo>
                    <a:pt x="168" y="0"/>
                  </a:moveTo>
                  <a:cubicBezTo>
                    <a:pt x="67" y="0"/>
                    <a:pt x="1" y="100"/>
                    <a:pt x="1" y="201"/>
                  </a:cubicBezTo>
                  <a:cubicBezTo>
                    <a:pt x="1" y="301"/>
                    <a:pt x="67" y="367"/>
                    <a:pt x="168" y="367"/>
                  </a:cubicBezTo>
                  <a:lnTo>
                    <a:pt x="5938" y="367"/>
                  </a:lnTo>
                  <a:cubicBezTo>
                    <a:pt x="6038" y="367"/>
                    <a:pt x="6138" y="301"/>
                    <a:pt x="6138" y="201"/>
                  </a:cubicBezTo>
                  <a:cubicBezTo>
                    <a:pt x="6138" y="100"/>
                    <a:pt x="6038" y="0"/>
                    <a:pt x="5938" y="0"/>
                  </a:cubicBezTo>
                  <a:close/>
                </a:path>
              </a:pathLst>
            </a:custGeom>
            <a:solidFill>
              <a:srgbClr val="EFE1D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4" name="Google Shape;3216;p98">
              <a:extLst>
                <a:ext uri="{FF2B5EF4-FFF2-40B4-BE49-F238E27FC236}">
                  <a16:creationId xmlns:a16="http://schemas.microsoft.com/office/drawing/2014/main" id="{770934EB-D5A0-8B37-F5B1-59BEF385869A}"/>
                </a:ext>
              </a:extLst>
            </p:cNvPr>
            <p:cNvSpPr/>
            <p:nvPr/>
          </p:nvSpPr>
          <p:spPr>
            <a:xfrm>
              <a:off x="4759400" y="4140075"/>
              <a:ext cx="75075" cy="9200"/>
            </a:xfrm>
            <a:custGeom>
              <a:avLst/>
              <a:gdLst/>
              <a:ahLst/>
              <a:cxnLst/>
              <a:rect l="l" t="t" r="r" b="b"/>
              <a:pathLst>
                <a:path w="3003" h="368" extrusionOk="0">
                  <a:moveTo>
                    <a:pt x="167" y="0"/>
                  </a:moveTo>
                  <a:cubicBezTo>
                    <a:pt x="67" y="0"/>
                    <a:pt x="1" y="100"/>
                    <a:pt x="1" y="201"/>
                  </a:cubicBezTo>
                  <a:cubicBezTo>
                    <a:pt x="1" y="301"/>
                    <a:pt x="67" y="367"/>
                    <a:pt x="167" y="367"/>
                  </a:cubicBezTo>
                  <a:lnTo>
                    <a:pt x="2803" y="367"/>
                  </a:lnTo>
                  <a:cubicBezTo>
                    <a:pt x="2903" y="367"/>
                    <a:pt x="3003" y="301"/>
                    <a:pt x="3003" y="201"/>
                  </a:cubicBezTo>
                  <a:cubicBezTo>
                    <a:pt x="3003" y="100"/>
                    <a:pt x="2903" y="0"/>
                    <a:pt x="2803" y="0"/>
                  </a:cubicBezTo>
                  <a:close/>
                </a:path>
              </a:pathLst>
            </a:custGeom>
            <a:solidFill>
              <a:srgbClr val="EFE1D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5" name="Google Shape;3217;p98">
              <a:extLst>
                <a:ext uri="{FF2B5EF4-FFF2-40B4-BE49-F238E27FC236}">
                  <a16:creationId xmlns:a16="http://schemas.microsoft.com/office/drawing/2014/main" id="{97BB1A45-1D25-DBFD-EBB8-326842571798}"/>
                </a:ext>
              </a:extLst>
            </p:cNvPr>
            <p:cNvSpPr/>
            <p:nvPr/>
          </p:nvSpPr>
          <p:spPr>
            <a:xfrm>
              <a:off x="4500875" y="4171750"/>
              <a:ext cx="234375" cy="9200"/>
            </a:xfrm>
            <a:custGeom>
              <a:avLst/>
              <a:gdLst/>
              <a:ahLst/>
              <a:cxnLst/>
              <a:rect l="l" t="t" r="r" b="b"/>
              <a:pathLst>
                <a:path w="9375" h="368" extrusionOk="0">
                  <a:moveTo>
                    <a:pt x="168" y="1"/>
                  </a:moveTo>
                  <a:cubicBezTo>
                    <a:pt x="68" y="1"/>
                    <a:pt x="1" y="68"/>
                    <a:pt x="1" y="168"/>
                  </a:cubicBezTo>
                  <a:cubicBezTo>
                    <a:pt x="1" y="268"/>
                    <a:pt x="68" y="368"/>
                    <a:pt x="168" y="368"/>
                  </a:cubicBezTo>
                  <a:lnTo>
                    <a:pt x="9207" y="368"/>
                  </a:lnTo>
                  <a:cubicBezTo>
                    <a:pt x="9308" y="368"/>
                    <a:pt x="9374" y="268"/>
                    <a:pt x="9374" y="168"/>
                  </a:cubicBezTo>
                  <a:cubicBezTo>
                    <a:pt x="9374" y="68"/>
                    <a:pt x="9308" y="1"/>
                    <a:pt x="9207" y="1"/>
                  </a:cubicBezTo>
                  <a:close/>
                </a:path>
              </a:pathLst>
            </a:custGeom>
            <a:solidFill>
              <a:srgbClr val="EFE1D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6" name="Google Shape;3218;p98">
              <a:extLst>
                <a:ext uri="{FF2B5EF4-FFF2-40B4-BE49-F238E27FC236}">
                  <a16:creationId xmlns:a16="http://schemas.microsoft.com/office/drawing/2014/main" id="{9F7A502B-9700-E9D1-63CF-BD52CE96856F}"/>
                </a:ext>
              </a:extLst>
            </p:cNvPr>
            <p:cNvSpPr/>
            <p:nvPr/>
          </p:nvSpPr>
          <p:spPr>
            <a:xfrm>
              <a:off x="4491700" y="4034175"/>
              <a:ext cx="403650" cy="182650"/>
            </a:xfrm>
            <a:custGeom>
              <a:avLst/>
              <a:gdLst/>
              <a:ahLst/>
              <a:cxnLst/>
              <a:rect l="l" t="t" r="r" b="b"/>
              <a:pathLst>
                <a:path w="16146" h="7306" extrusionOk="0">
                  <a:moveTo>
                    <a:pt x="2403" y="0"/>
                  </a:moveTo>
                  <a:cubicBezTo>
                    <a:pt x="1068" y="0"/>
                    <a:pt x="1" y="1067"/>
                    <a:pt x="1" y="2402"/>
                  </a:cubicBezTo>
                  <a:lnTo>
                    <a:pt x="1" y="4904"/>
                  </a:lnTo>
                  <a:cubicBezTo>
                    <a:pt x="1" y="6238"/>
                    <a:pt x="1068" y="7305"/>
                    <a:pt x="2403" y="7305"/>
                  </a:cubicBezTo>
                  <a:lnTo>
                    <a:pt x="15779" y="7305"/>
                  </a:lnTo>
                  <a:cubicBezTo>
                    <a:pt x="15979" y="7305"/>
                    <a:pt x="16146" y="7138"/>
                    <a:pt x="16146" y="6938"/>
                  </a:cubicBezTo>
                  <a:cubicBezTo>
                    <a:pt x="16146" y="6738"/>
                    <a:pt x="15979" y="6571"/>
                    <a:pt x="15779" y="6571"/>
                  </a:cubicBezTo>
                  <a:lnTo>
                    <a:pt x="2403" y="6571"/>
                  </a:lnTo>
                  <a:cubicBezTo>
                    <a:pt x="1469" y="6571"/>
                    <a:pt x="735" y="5838"/>
                    <a:pt x="735" y="4904"/>
                  </a:cubicBezTo>
                  <a:lnTo>
                    <a:pt x="735" y="2402"/>
                  </a:lnTo>
                  <a:cubicBezTo>
                    <a:pt x="735" y="1468"/>
                    <a:pt x="1469" y="734"/>
                    <a:pt x="2403" y="734"/>
                  </a:cubicBezTo>
                  <a:lnTo>
                    <a:pt x="15779" y="734"/>
                  </a:lnTo>
                  <a:cubicBezTo>
                    <a:pt x="15979" y="734"/>
                    <a:pt x="16146" y="567"/>
                    <a:pt x="16146" y="367"/>
                  </a:cubicBezTo>
                  <a:cubicBezTo>
                    <a:pt x="16146" y="167"/>
                    <a:pt x="15979" y="0"/>
                    <a:pt x="15779" y="0"/>
                  </a:cubicBez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7" name="Google Shape;3219;p98">
              <a:extLst>
                <a:ext uri="{FF2B5EF4-FFF2-40B4-BE49-F238E27FC236}">
                  <a16:creationId xmlns:a16="http://schemas.microsoft.com/office/drawing/2014/main" id="{35D4561D-F512-05EF-8FC6-4BB548C4599B}"/>
                </a:ext>
              </a:extLst>
            </p:cNvPr>
            <p:cNvSpPr/>
            <p:nvPr/>
          </p:nvSpPr>
          <p:spPr>
            <a:xfrm>
              <a:off x="2381050" y="3507950"/>
              <a:ext cx="449500" cy="650675"/>
            </a:xfrm>
            <a:custGeom>
              <a:avLst/>
              <a:gdLst/>
              <a:ahLst/>
              <a:cxnLst/>
              <a:rect l="l" t="t" r="r" b="b"/>
              <a:pathLst>
                <a:path w="17980" h="26027" extrusionOk="0">
                  <a:moveTo>
                    <a:pt x="6571" y="1"/>
                  </a:moveTo>
                  <a:lnTo>
                    <a:pt x="6571" y="6339"/>
                  </a:lnTo>
                  <a:cubicBezTo>
                    <a:pt x="6571" y="7539"/>
                    <a:pt x="5904" y="8640"/>
                    <a:pt x="4837" y="9174"/>
                  </a:cubicBezTo>
                  <a:cubicBezTo>
                    <a:pt x="1968" y="10675"/>
                    <a:pt x="0" y="13677"/>
                    <a:pt x="0" y="17113"/>
                  </a:cubicBezTo>
                  <a:cubicBezTo>
                    <a:pt x="0" y="22031"/>
                    <a:pt x="4007" y="26026"/>
                    <a:pt x="8946" y="26026"/>
                  </a:cubicBezTo>
                  <a:cubicBezTo>
                    <a:pt x="9066" y="26026"/>
                    <a:pt x="9186" y="26024"/>
                    <a:pt x="9307" y="26019"/>
                  </a:cubicBezTo>
                  <a:cubicBezTo>
                    <a:pt x="13943" y="25852"/>
                    <a:pt x="17713" y="22050"/>
                    <a:pt x="17879" y="17413"/>
                  </a:cubicBezTo>
                  <a:cubicBezTo>
                    <a:pt x="17980" y="13844"/>
                    <a:pt x="15978" y="10708"/>
                    <a:pt x="13043" y="9174"/>
                  </a:cubicBezTo>
                  <a:cubicBezTo>
                    <a:pt x="11975" y="8640"/>
                    <a:pt x="11308" y="7573"/>
                    <a:pt x="11308" y="6372"/>
                  </a:cubicBezTo>
                  <a:lnTo>
                    <a:pt x="11308"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8" name="Google Shape;3220;p98">
              <a:extLst>
                <a:ext uri="{FF2B5EF4-FFF2-40B4-BE49-F238E27FC236}">
                  <a16:creationId xmlns:a16="http://schemas.microsoft.com/office/drawing/2014/main" id="{7F321085-97A7-2975-80A2-1A1CAF398A54}"/>
                </a:ext>
              </a:extLst>
            </p:cNvPr>
            <p:cNvSpPr/>
            <p:nvPr/>
          </p:nvSpPr>
          <p:spPr>
            <a:xfrm>
              <a:off x="2523650" y="3474600"/>
              <a:ext cx="161800" cy="33375"/>
            </a:xfrm>
            <a:custGeom>
              <a:avLst/>
              <a:gdLst/>
              <a:ahLst/>
              <a:cxnLst/>
              <a:rect l="l" t="t" r="r" b="b"/>
              <a:pathLst>
                <a:path w="6472" h="1335" extrusionOk="0">
                  <a:moveTo>
                    <a:pt x="667" y="0"/>
                  </a:moveTo>
                  <a:cubicBezTo>
                    <a:pt x="300" y="0"/>
                    <a:pt x="0" y="301"/>
                    <a:pt x="0" y="667"/>
                  </a:cubicBezTo>
                  <a:cubicBezTo>
                    <a:pt x="0" y="1034"/>
                    <a:pt x="300" y="1335"/>
                    <a:pt x="667" y="1335"/>
                  </a:cubicBezTo>
                  <a:lnTo>
                    <a:pt x="5804" y="1335"/>
                  </a:lnTo>
                  <a:cubicBezTo>
                    <a:pt x="6171" y="1335"/>
                    <a:pt x="6471" y="1034"/>
                    <a:pt x="6471" y="667"/>
                  </a:cubicBezTo>
                  <a:cubicBezTo>
                    <a:pt x="6471" y="301"/>
                    <a:pt x="6171" y="0"/>
                    <a:pt x="5804"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9" name="Google Shape;3221;p98">
              <a:extLst>
                <a:ext uri="{FF2B5EF4-FFF2-40B4-BE49-F238E27FC236}">
                  <a16:creationId xmlns:a16="http://schemas.microsoft.com/office/drawing/2014/main" id="{B3292247-7C10-E63D-578B-E9289C2B24F4}"/>
                </a:ext>
              </a:extLst>
            </p:cNvPr>
            <p:cNvSpPr/>
            <p:nvPr/>
          </p:nvSpPr>
          <p:spPr>
            <a:xfrm>
              <a:off x="2418575" y="3937100"/>
              <a:ext cx="229350" cy="35425"/>
            </a:xfrm>
            <a:custGeom>
              <a:avLst/>
              <a:gdLst/>
              <a:ahLst/>
              <a:cxnLst/>
              <a:rect l="l" t="t" r="r" b="b"/>
              <a:pathLst>
                <a:path w="9174" h="1417" extrusionOk="0">
                  <a:moveTo>
                    <a:pt x="3335" y="1"/>
                  </a:moveTo>
                  <a:cubicBezTo>
                    <a:pt x="2127" y="1"/>
                    <a:pt x="967" y="95"/>
                    <a:pt x="0" y="280"/>
                  </a:cubicBezTo>
                  <a:lnTo>
                    <a:pt x="0" y="314"/>
                  </a:lnTo>
                  <a:cubicBezTo>
                    <a:pt x="1581" y="1037"/>
                    <a:pt x="3356" y="1416"/>
                    <a:pt x="5117" y="1416"/>
                  </a:cubicBezTo>
                  <a:cubicBezTo>
                    <a:pt x="5548" y="1416"/>
                    <a:pt x="5978" y="1394"/>
                    <a:pt x="6405" y="1348"/>
                  </a:cubicBezTo>
                  <a:cubicBezTo>
                    <a:pt x="7339" y="1248"/>
                    <a:pt x="8273" y="1014"/>
                    <a:pt x="9173" y="814"/>
                  </a:cubicBezTo>
                  <a:cubicBezTo>
                    <a:pt x="7559" y="269"/>
                    <a:pt x="5378" y="1"/>
                    <a:pt x="3335"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0" name="Google Shape;3222;p98">
              <a:extLst>
                <a:ext uri="{FF2B5EF4-FFF2-40B4-BE49-F238E27FC236}">
                  <a16:creationId xmlns:a16="http://schemas.microsoft.com/office/drawing/2014/main" id="{276C0EA1-54A2-1E45-1E3F-E7BDBEDFA0E3}"/>
                </a:ext>
              </a:extLst>
            </p:cNvPr>
            <p:cNvSpPr/>
            <p:nvPr/>
          </p:nvSpPr>
          <p:spPr>
            <a:xfrm>
              <a:off x="2418575" y="3941175"/>
              <a:ext cx="371950" cy="181400"/>
            </a:xfrm>
            <a:custGeom>
              <a:avLst/>
              <a:gdLst/>
              <a:ahLst/>
              <a:cxnLst/>
              <a:rect l="l" t="t" r="r" b="b"/>
              <a:pathLst>
                <a:path w="14878" h="7256" extrusionOk="0">
                  <a:moveTo>
                    <a:pt x="13249" y="0"/>
                  </a:moveTo>
                  <a:cubicBezTo>
                    <a:pt x="12512" y="0"/>
                    <a:pt x="11766" y="98"/>
                    <a:pt x="11041" y="251"/>
                  </a:cubicBezTo>
                  <a:cubicBezTo>
                    <a:pt x="10408" y="351"/>
                    <a:pt x="9807" y="484"/>
                    <a:pt x="9173" y="651"/>
                  </a:cubicBezTo>
                  <a:cubicBezTo>
                    <a:pt x="8273" y="851"/>
                    <a:pt x="7339" y="1085"/>
                    <a:pt x="6405" y="1185"/>
                  </a:cubicBezTo>
                  <a:cubicBezTo>
                    <a:pt x="5978" y="1231"/>
                    <a:pt x="5548" y="1253"/>
                    <a:pt x="5117" y="1253"/>
                  </a:cubicBezTo>
                  <a:cubicBezTo>
                    <a:pt x="3356" y="1253"/>
                    <a:pt x="1581" y="874"/>
                    <a:pt x="0" y="151"/>
                  </a:cubicBezTo>
                  <a:lnTo>
                    <a:pt x="0" y="151"/>
                  </a:lnTo>
                  <a:cubicBezTo>
                    <a:pt x="167" y="4087"/>
                    <a:pt x="3436" y="7256"/>
                    <a:pt x="7439" y="7256"/>
                  </a:cubicBezTo>
                  <a:cubicBezTo>
                    <a:pt x="11408" y="7256"/>
                    <a:pt x="14677" y="4120"/>
                    <a:pt x="14877" y="184"/>
                  </a:cubicBezTo>
                  <a:cubicBezTo>
                    <a:pt x="14348" y="56"/>
                    <a:pt x="13801" y="0"/>
                    <a:pt x="13249"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1" name="Google Shape;3223;p98">
              <a:extLst>
                <a:ext uri="{FF2B5EF4-FFF2-40B4-BE49-F238E27FC236}">
                  <a16:creationId xmlns:a16="http://schemas.microsoft.com/office/drawing/2014/main" id="{E3967991-E28B-A08F-020E-C83B168AE194}"/>
                </a:ext>
              </a:extLst>
            </p:cNvPr>
            <p:cNvSpPr/>
            <p:nvPr/>
          </p:nvSpPr>
          <p:spPr>
            <a:xfrm>
              <a:off x="2683750" y="3872375"/>
              <a:ext cx="21700" cy="21725"/>
            </a:xfrm>
            <a:custGeom>
              <a:avLst/>
              <a:gdLst/>
              <a:ahLst/>
              <a:cxnLst/>
              <a:rect l="l" t="t" r="r" b="b"/>
              <a:pathLst>
                <a:path w="868" h="869" extrusionOk="0">
                  <a:moveTo>
                    <a:pt x="434" y="1"/>
                  </a:moveTo>
                  <a:cubicBezTo>
                    <a:pt x="201" y="1"/>
                    <a:pt x="1" y="201"/>
                    <a:pt x="1" y="434"/>
                  </a:cubicBezTo>
                  <a:cubicBezTo>
                    <a:pt x="1" y="668"/>
                    <a:pt x="201" y="868"/>
                    <a:pt x="434" y="868"/>
                  </a:cubicBezTo>
                  <a:cubicBezTo>
                    <a:pt x="668" y="868"/>
                    <a:pt x="868" y="668"/>
                    <a:pt x="868" y="434"/>
                  </a:cubicBezTo>
                  <a:cubicBezTo>
                    <a:pt x="868" y="201"/>
                    <a:pt x="668" y="1"/>
                    <a:pt x="434" y="1"/>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2" name="Google Shape;3224;p98">
              <a:extLst>
                <a:ext uri="{FF2B5EF4-FFF2-40B4-BE49-F238E27FC236}">
                  <a16:creationId xmlns:a16="http://schemas.microsoft.com/office/drawing/2014/main" id="{C14039F1-2E3C-F2F5-1278-FAA139E865A7}"/>
                </a:ext>
              </a:extLst>
            </p:cNvPr>
            <p:cNvSpPr/>
            <p:nvPr/>
          </p:nvSpPr>
          <p:spPr>
            <a:xfrm>
              <a:off x="2611200" y="3885725"/>
              <a:ext cx="25050" cy="25050"/>
            </a:xfrm>
            <a:custGeom>
              <a:avLst/>
              <a:gdLst/>
              <a:ahLst/>
              <a:cxnLst/>
              <a:rect l="l" t="t" r="r" b="b"/>
              <a:pathLst>
                <a:path w="1002" h="1002" extrusionOk="0">
                  <a:moveTo>
                    <a:pt x="501" y="0"/>
                  </a:moveTo>
                  <a:cubicBezTo>
                    <a:pt x="234" y="0"/>
                    <a:pt x="1" y="234"/>
                    <a:pt x="1" y="501"/>
                  </a:cubicBezTo>
                  <a:cubicBezTo>
                    <a:pt x="1" y="768"/>
                    <a:pt x="234" y="1001"/>
                    <a:pt x="501" y="1001"/>
                  </a:cubicBezTo>
                  <a:cubicBezTo>
                    <a:pt x="768" y="1001"/>
                    <a:pt x="1001" y="768"/>
                    <a:pt x="1001" y="501"/>
                  </a:cubicBezTo>
                  <a:cubicBezTo>
                    <a:pt x="1001" y="234"/>
                    <a:pt x="768" y="0"/>
                    <a:pt x="501"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3" name="Google Shape;3225;p98">
              <a:extLst>
                <a:ext uri="{FF2B5EF4-FFF2-40B4-BE49-F238E27FC236}">
                  <a16:creationId xmlns:a16="http://schemas.microsoft.com/office/drawing/2014/main" id="{8A56DFF9-86E6-4BC6-1BB6-37193517CB48}"/>
                </a:ext>
              </a:extLst>
            </p:cNvPr>
            <p:cNvSpPr/>
            <p:nvPr/>
          </p:nvSpPr>
          <p:spPr>
            <a:xfrm>
              <a:off x="2564500" y="3842350"/>
              <a:ext cx="18375" cy="18375"/>
            </a:xfrm>
            <a:custGeom>
              <a:avLst/>
              <a:gdLst/>
              <a:ahLst/>
              <a:cxnLst/>
              <a:rect l="l" t="t" r="r" b="b"/>
              <a:pathLst>
                <a:path w="735" h="735" extrusionOk="0">
                  <a:moveTo>
                    <a:pt x="368" y="1"/>
                  </a:moveTo>
                  <a:cubicBezTo>
                    <a:pt x="167" y="1"/>
                    <a:pt x="1" y="168"/>
                    <a:pt x="1" y="368"/>
                  </a:cubicBezTo>
                  <a:cubicBezTo>
                    <a:pt x="1" y="568"/>
                    <a:pt x="167" y="735"/>
                    <a:pt x="368" y="735"/>
                  </a:cubicBezTo>
                  <a:cubicBezTo>
                    <a:pt x="568" y="735"/>
                    <a:pt x="734" y="568"/>
                    <a:pt x="734" y="368"/>
                  </a:cubicBezTo>
                  <a:cubicBezTo>
                    <a:pt x="734" y="168"/>
                    <a:pt x="568" y="1"/>
                    <a:pt x="368" y="1"/>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4" name="Google Shape;3226;p98">
              <a:extLst>
                <a:ext uri="{FF2B5EF4-FFF2-40B4-BE49-F238E27FC236}">
                  <a16:creationId xmlns:a16="http://schemas.microsoft.com/office/drawing/2014/main" id="{F8AA5DA7-EF1E-6026-F6FB-EAEABAD329E5}"/>
                </a:ext>
              </a:extLst>
            </p:cNvPr>
            <p:cNvSpPr/>
            <p:nvPr/>
          </p:nvSpPr>
          <p:spPr>
            <a:xfrm>
              <a:off x="2617050" y="3799825"/>
              <a:ext cx="34200" cy="33375"/>
            </a:xfrm>
            <a:custGeom>
              <a:avLst/>
              <a:gdLst/>
              <a:ahLst/>
              <a:cxnLst/>
              <a:rect l="l" t="t" r="r" b="b"/>
              <a:pathLst>
                <a:path w="1368" h="1335" extrusionOk="0">
                  <a:moveTo>
                    <a:pt x="701" y="1"/>
                  </a:moveTo>
                  <a:cubicBezTo>
                    <a:pt x="334" y="1"/>
                    <a:pt x="0" y="301"/>
                    <a:pt x="0" y="668"/>
                  </a:cubicBezTo>
                  <a:cubicBezTo>
                    <a:pt x="0" y="1035"/>
                    <a:pt x="334" y="1335"/>
                    <a:pt x="701" y="1335"/>
                  </a:cubicBezTo>
                  <a:cubicBezTo>
                    <a:pt x="1068" y="1335"/>
                    <a:pt x="1368" y="1035"/>
                    <a:pt x="1368" y="668"/>
                  </a:cubicBezTo>
                  <a:cubicBezTo>
                    <a:pt x="1368" y="301"/>
                    <a:pt x="1068" y="1"/>
                    <a:pt x="701" y="1"/>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5" name="Google Shape;3227;p98">
              <a:extLst>
                <a:ext uri="{FF2B5EF4-FFF2-40B4-BE49-F238E27FC236}">
                  <a16:creationId xmlns:a16="http://schemas.microsoft.com/office/drawing/2014/main" id="{5278703F-3A97-7AEF-7FD1-187F527F6E55}"/>
                </a:ext>
              </a:extLst>
            </p:cNvPr>
            <p:cNvSpPr/>
            <p:nvPr/>
          </p:nvSpPr>
          <p:spPr>
            <a:xfrm>
              <a:off x="2544500" y="3775650"/>
              <a:ext cx="20025" cy="20025"/>
            </a:xfrm>
            <a:custGeom>
              <a:avLst/>
              <a:gdLst/>
              <a:ahLst/>
              <a:cxnLst/>
              <a:rect l="l" t="t" r="r" b="b"/>
              <a:pathLst>
                <a:path w="801" h="801" extrusionOk="0">
                  <a:moveTo>
                    <a:pt x="400" y="0"/>
                  </a:moveTo>
                  <a:cubicBezTo>
                    <a:pt x="167" y="0"/>
                    <a:pt x="0" y="167"/>
                    <a:pt x="0" y="401"/>
                  </a:cubicBezTo>
                  <a:cubicBezTo>
                    <a:pt x="0" y="634"/>
                    <a:pt x="167" y="801"/>
                    <a:pt x="400" y="801"/>
                  </a:cubicBezTo>
                  <a:cubicBezTo>
                    <a:pt x="634" y="801"/>
                    <a:pt x="801" y="634"/>
                    <a:pt x="801" y="401"/>
                  </a:cubicBezTo>
                  <a:cubicBezTo>
                    <a:pt x="801" y="167"/>
                    <a:pt x="634" y="0"/>
                    <a:pt x="400"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6" name="Google Shape;3228;p98">
              <a:extLst>
                <a:ext uri="{FF2B5EF4-FFF2-40B4-BE49-F238E27FC236}">
                  <a16:creationId xmlns:a16="http://schemas.microsoft.com/office/drawing/2014/main" id="{A0B79036-8ACD-8EC2-3EC5-E810FC561A49}"/>
                </a:ext>
              </a:extLst>
            </p:cNvPr>
            <p:cNvSpPr/>
            <p:nvPr/>
          </p:nvSpPr>
          <p:spPr>
            <a:xfrm>
              <a:off x="2506950" y="3872375"/>
              <a:ext cx="21725" cy="21725"/>
            </a:xfrm>
            <a:custGeom>
              <a:avLst/>
              <a:gdLst/>
              <a:ahLst/>
              <a:cxnLst/>
              <a:rect l="l" t="t" r="r" b="b"/>
              <a:pathLst>
                <a:path w="869" h="869" extrusionOk="0">
                  <a:moveTo>
                    <a:pt x="435" y="1"/>
                  </a:moveTo>
                  <a:cubicBezTo>
                    <a:pt x="201" y="1"/>
                    <a:pt x="1" y="201"/>
                    <a:pt x="1" y="434"/>
                  </a:cubicBezTo>
                  <a:cubicBezTo>
                    <a:pt x="1" y="668"/>
                    <a:pt x="201" y="868"/>
                    <a:pt x="435" y="868"/>
                  </a:cubicBezTo>
                  <a:cubicBezTo>
                    <a:pt x="668" y="868"/>
                    <a:pt x="868" y="668"/>
                    <a:pt x="868" y="434"/>
                  </a:cubicBezTo>
                  <a:cubicBezTo>
                    <a:pt x="868" y="201"/>
                    <a:pt x="668" y="1"/>
                    <a:pt x="435" y="1"/>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7" name="Google Shape;3229;p98">
              <a:extLst>
                <a:ext uri="{FF2B5EF4-FFF2-40B4-BE49-F238E27FC236}">
                  <a16:creationId xmlns:a16="http://schemas.microsoft.com/office/drawing/2014/main" id="{CC767198-2462-FBDD-6A47-91C7F76C8BC4}"/>
                </a:ext>
              </a:extLst>
            </p:cNvPr>
            <p:cNvSpPr/>
            <p:nvPr/>
          </p:nvSpPr>
          <p:spPr>
            <a:xfrm>
              <a:off x="2590350" y="3743950"/>
              <a:ext cx="20875" cy="20875"/>
            </a:xfrm>
            <a:custGeom>
              <a:avLst/>
              <a:gdLst/>
              <a:ahLst/>
              <a:cxnLst/>
              <a:rect l="l" t="t" r="r" b="b"/>
              <a:pathLst>
                <a:path w="835" h="835" extrusionOk="0">
                  <a:moveTo>
                    <a:pt x="434" y="1"/>
                  </a:moveTo>
                  <a:cubicBezTo>
                    <a:pt x="201" y="1"/>
                    <a:pt x="1" y="201"/>
                    <a:pt x="1" y="434"/>
                  </a:cubicBezTo>
                  <a:cubicBezTo>
                    <a:pt x="1" y="635"/>
                    <a:pt x="201" y="835"/>
                    <a:pt x="434" y="835"/>
                  </a:cubicBezTo>
                  <a:cubicBezTo>
                    <a:pt x="634" y="835"/>
                    <a:pt x="835" y="635"/>
                    <a:pt x="835" y="434"/>
                  </a:cubicBezTo>
                  <a:cubicBezTo>
                    <a:pt x="835" y="201"/>
                    <a:pt x="634" y="1"/>
                    <a:pt x="434" y="1"/>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8" name="Google Shape;3230;p98">
              <a:extLst>
                <a:ext uri="{FF2B5EF4-FFF2-40B4-BE49-F238E27FC236}">
                  <a16:creationId xmlns:a16="http://schemas.microsoft.com/office/drawing/2014/main" id="{80A94A68-2E4B-E728-1BBD-60F024D08FEF}"/>
                </a:ext>
              </a:extLst>
            </p:cNvPr>
            <p:cNvSpPr/>
            <p:nvPr/>
          </p:nvSpPr>
          <p:spPr>
            <a:xfrm>
              <a:off x="2684600" y="3987475"/>
              <a:ext cx="25875" cy="25875"/>
            </a:xfrm>
            <a:custGeom>
              <a:avLst/>
              <a:gdLst/>
              <a:ahLst/>
              <a:cxnLst/>
              <a:rect l="l" t="t" r="r" b="b"/>
              <a:pathLst>
                <a:path w="1035" h="1035" extrusionOk="0">
                  <a:moveTo>
                    <a:pt x="500" y="0"/>
                  </a:moveTo>
                  <a:cubicBezTo>
                    <a:pt x="234" y="0"/>
                    <a:pt x="0" y="234"/>
                    <a:pt x="0" y="500"/>
                  </a:cubicBezTo>
                  <a:cubicBezTo>
                    <a:pt x="0" y="801"/>
                    <a:pt x="234" y="1034"/>
                    <a:pt x="500" y="1034"/>
                  </a:cubicBezTo>
                  <a:cubicBezTo>
                    <a:pt x="801" y="1034"/>
                    <a:pt x="1034" y="801"/>
                    <a:pt x="1034" y="500"/>
                  </a:cubicBezTo>
                  <a:cubicBezTo>
                    <a:pt x="1034" y="234"/>
                    <a:pt x="801" y="0"/>
                    <a:pt x="500"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9" name="Google Shape;3231;p98">
              <a:extLst>
                <a:ext uri="{FF2B5EF4-FFF2-40B4-BE49-F238E27FC236}">
                  <a16:creationId xmlns:a16="http://schemas.microsoft.com/office/drawing/2014/main" id="{55B7E078-4B62-1A8B-6D75-0FFF75AF18BB}"/>
                </a:ext>
              </a:extLst>
            </p:cNvPr>
            <p:cNvSpPr/>
            <p:nvPr/>
          </p:nvSpPr>
          <p:spPr>
            <a:xfrm>
              <a:off x="2667075" y="4036675"/>
              <a:ext cx="16700" cy="16700"/>
            </a:xfrm>
            <a:custGeom>
              <a:avLst/>
              <a:gdLst/>
              <a:ahLst/>
              <a:cxnLst/>
              <a:rect l="l" t="t" r="r" b="b"/>
              <a:pathLst>
                <a:path w="668" h="668" extrusionOk="0">
                  <a:moveTo>
                    <a:pt x="334" y="0"/>
                  </a:moveTo>
                  <a:cubicBezTo>
                    <a:pt x="134" y="0"/>
                    <a:pt x="1" y="167"/>
                    <a:pt x="1" y="334"/>
                  </a:cubicBezTo>
                  <a:cubicBezTo>
                    <a:pt x="1" y="534"/>
                    <a:pt x="134" y="667"/>
                    <a:pt x="334" y="667"/>
                  </a:cubicBezTo>
                  <a:cubicBezTo>
                    <a:pt x="501" y="667"/>
                    <a:pt x="668" y="534"/>
                    <a:pt x="668" y="334"/>
                  </a:cubicBezTo>
                  <a:cubicBezTo>
                    <a:pt x="668" y="167"/>
                    <a:pt x="501" y="0"/>
                    <a:pt x="334"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0" name="Google Shape;3232;p98">
              <a:extLst>
                <a:ext uri="{FF2B5EF4-FFF2-40B4-BE49-F238E27FC236}">
                  <a16:creationId xmlns:a16="http://schemas.microsoft.com/office/drawing/2014/main" id="{A0AFF3B7-180D-43A6-04F7-704F70E07286}"/>
                </a:ext>
              </a:extLst>
            </p:cNvPr>
            <p:cNvSpPr/>
            <p:nvPr/>
          </p:nvSpPr>
          <p:spPr>
            <a:xfrm>
              <a:off x="2613700" y="3990800"/>
              <a:ext cx="28375" cy="29200"/>
            </a:xfrm>
            <a:custGeom>
              <a:avLst/>
              <a:gdLst/>
              <a:ahLst/>
              <a:cxnLst/>
              <a:rect l="l" t="t" r="r" b="b"/>
              <a:pathLst>
                <a:path w="1135" h="1168" extrusionOk="0">
                  <a:moveTo>
                    <a:pt x="568" y="0"/>
                  </a:moveTo>
                  <a:cubicBezTo>
                    <a:pt x="234" y="0"/>
                    <a:pt x="1" y="267"/>
                    <a:pt x="1" y="601"/>
                  </a:cubicBezTo>
                  <a:cubicBezTo>
                    <a:pt x="1" y="901"/>
                    <a:pt x="234" y="1168"/>
                    <a:pt x="568" y="1168"/>
                  </a:cubicBezTo>
                  <a:cubicBezTo>
                    <a:pt x="868" y="1168"/>
                    <a:pt x="1135" y="901"/>
                    <a:pt x="1135" y="601"/>
                  </a:cubicBezTo>
                  <a:cubicBezTo>
                    <a:pt x="1135" y="267"/>
                    <a:pt x="868" y="0"/>
                    <a:pt x="568"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1" name="Google Shape;3233;p98">
              <a:extLst>
                <a:ext uri="{FF2B5EF4-FFF2-40B4-BE49-F238E27FC236}">
                  <a16:creationId xmlns:a16="http://schemas.microsoft.com/office/drawing/2014/main" id="{1A56A0C9-3BF2-AC44-6D1E-603D3D9D0B41}"/>
                </a:ext>
              </a:extLst>
            </p:cNvPr>
            <p:cNvSpPr/>
            <p:nvPr/>
          </p:nvSpPr>
          <p:spPr>
            <a:xfrm>
              <a:off x="2602875" y="4045000"/>
              <a:ext cx="25025" cy="25050"/>
            </a:xfrm>
            <a:custGeom>
              <a:avLst/>
              <a:gdLst/>
              <a:ahLst/>
              <a:cxnLst/>
              <a:rect l="l" t="t" r="r" b="b"/>
              <a:pathLst>
                <a:path w="1001" h="1002" extrusionOk="0">
                  <a:moveTo>
                    <a:pt x="500" y="1"/>
                  </a:moveTo>
                  <a:cubicBezTo>
                    <a:pt x="234" y="1"/>
                    <a:pt x="0" y="234"/>
                    <a:pt x="0" y="501"/>
                  </a:cubicBezTo>
                  <a:cubicBezTo>
                    <a:pt x="0" y="768"/>
                    <a:pt x="234" y="1001"/>
                    <a:pt x="500" y="1001"/>
                  </a:cubicBezTo>
                  <a:cubicBezTo>
                    <a:pt x="767" y="1001"/>
                    <a:pt x="1001" y="768"/>
                    <a:pt x="1001" y="501"/>
                  </a:cubicBezTo>
                  <a:cubicBezTo>
                    <a:pt x="1001" y="234"/>
                    <a:pt x="767" y="1"/>
                    <a:pt x="500"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2" name="Google Shape;3234;p98">
              <a:extLst>
                <a:ext uri="{FF2B5EF4-FFF2-40B4-BE49-F238E27FC236}">
                  <a16:creationId xmlns:a16="http://schemas.microsoft.com/office/drawing/2014/main" id="{A839D6D1-9ABB-EC1A-F7D3-34836C34EBEF}"/>
                </a:ext>
              </a:extLst>
            </p:cNvPr>
            <p:cNvSpPr/>
            <p:nvPr/>
          </p:nvSpPr>
          <p:spPr>
            <a:xfrm>
              <a:off x="2536975" y="4057525"/>
              <a:ext cx="28375" cy="28375"/>
            </a:xfrm>
            <a:custGeom>
              <a:avLst/>
              <a:gdLst/>
              <a:ahLst/>
              <a:cxnLst/>
              <a:rect l="l" t="t" r="r" b="b"/>
              <a:pathLst>
                <a:path w="1135" h="1135" extrusionOk="0">
                  <a:moveTo>
                    <a:pt x="568" y="0"/>
                  </a:moveTo>
                  <a:cubicBezTo>
                    <a:pt x="268" y="0"/>
                    <a:pt x="1" y="267"/>
                    <a:pt x="1" y="567"/>
                  </a:cubicBezTo>
                  <a:cubicBezTo>
                    <a:pt x="1" y="867"/>
                    <a:pt x="268" y="1134"/>
                    <a:pt x="568" y="1134"/>
                  </a:cubicBezTo>
                  <a:cubicBezTo>
                    <a:pt x="868" y="1134"/>
                    <a:pt x="1135" y="867"/>
                    <a:pt x="1135" y="567"/>
                  </a:cubicBezTo>
                  <a:cubicBezTo>
                    <a:pt x="1135" y="267"/>
                    <a:pt x="868" y="0"/>
                    <a:pt x="568"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3" name="Google Shape;3235;p98">
              <a:extLst>
                <a:ext uri="{FF2B5EF4-FFF2-40B4-BE49-F238E27FC236}">
                  <a16:creationId xmlns:a16="http://schemas.microsoft.com/office/drawing/2014/main" id="{B5FA0AE3-BD66-B419-1A50-122870E20AB4}"/>
                </a:ext>
              </a:extLst>
            </p:cNvPr>
            <p:cNvSpPr/>
            <p:nvPr/>
          </p:nvSpPr>
          <p:spPr>
            <a:xfrm>
              <a:off x="2551150" y="4007475"/>
              <a:ext cx="14200" cy="14200"/>
            </a:xfrm>
            <a:custGeom>
              <a:avLst/>
              <a:gdLst/>
              <a:ahLst/>
              <a:cxnLst/>
              <a:rect l="l" t="t" r="r" b="b"/>
              <a:pathLst>
                <a:path w="568" h="568" extrusionOk="0">
                  <a:moveTo>
                    <a:pt x="268" y="1"/>
                  </a:moveTo>
                  <a:cubicBezTo>
                    <a:pt x="134" y="1"/>
                    <a:pt x="1" y="134"/>
                    <a:pt x="1" y="267"/>
                  </a:cubicBezTo>
                  <a:cubicBezTo>
                    <a:pt x="1" y="434"/>
                    <a:pt x="134" y="568"/>
                    <a:pt x="268" y="568"/>
                  </a:cubicBezTo>
                  <a:cubicBezTo>
                    <a:pt x="435" y="568"/>
                    <a:pt x="568" y="434"/>
                    <a:pt x="568" y="267"/>
                  </a:cubicBezTo>
                  <a:cubicBezTo>
                    <a:pt x="568" y="134"/>
                    <a:pt x="435" y="1"/>
                    <a:pt x="268"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4" name="Google Shape;3236;p98">
              <a:extLst>
                <a:ext uri="{FF2B5EF4-FFF2-40B4-BE49-F238E27FC236}">
                  <a16:creationId xmlns:a16="http://schemas.microsoft.com/office/drawing/2014/main" id="{1A163E62-A8DA-93A5-8AD3-465B70DF2E0A}"/>
                </a:ext>
              </a:extLst>
            </p:cNvPr>
            <p:cNvSpPr/>
            <p:nvPr/>
          </p:nvSpPr>
          <p:spPr>
            <a:xfrm>
              <a:off x="2479450" y="4005800"/>
              <a:ext cx="26700" cy="25875"/>
            </a:xfrm>
            <a:custGeom>
              <a:avLst/>
              <a:gdLst/>
              <a:ahLst/>
              <a:cxnLst/>
              <a:rect l="l" t="t" r="r" b="b"/>
              <a:pathLst>
                <a:path w="1068" h="1035" extrusionOk="0">
                  <a:moveTo>
                    <a:pt x="534" y="1"/>
                  </a:moveTo>
                  <a:cubicBezTo>
                    <a:pt x="234" y="1"/>
                    <a:pt x="0" y="234"/>
                    <a:pt x="0" y="501"/>
                  </a:cubicBezTo>
                  <a:cubicBezTo>
                    <a:pt x="0" y="801"/>
                    <a:pt x="234" y="1035"/>
                    <a:pt x="534" y="1035"/>
                  </a:cubicBezTo>
                  <a:cubicBezTo>
                    <a:pt x="834" y="1035"/>
                    <a:pt x="1068" y="801"/>
                    <a:pt x="1068" y="501"/>
                  </a:cubicBezTo>
                  <a:cubicBezTo>
                    <a:pt x="1068" y="234"/>
                    <a:pt x="834" y="1"/>
                    <a:pt x="534"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5" name="Google Shape;3237;p98">
              <a:extLst>
                <a:ext uri="{FF2B5EF4-FFF2-40B4-BE49-F238E27FC236}">
                  <a16:creationId xmlns:a16="http://schemas.microsoft.com/office/drawing/2014/main" id="{57E4A456-6F59-7792-CD73-08EBFEEBE194}"/>
                </a:ext>
              </a:extLst>
            </p:cNvPr>
            <p:cNvSpPr/>
            <p:nvPr/>
          </p:nvSpPr>
          <p:spPr>
            <a:xfrm>
              <a:off x="3199950" y="3027600"/>
              <a:ext cx="20050" cy="1243425"/>
            </a:xfrm>
            <a:custGeom>
              <a:avLst/>
              <a:gdLst/>
              <a:ahLst/>
              <a:cxnLst/>
              <a:rect l="l" t="t" r="r" b="b"/>
              <a:pathLst>
                <a:path w="802" h="49737" extrusionOk="0">
                  <a:moveTo>
                    <a:pt x="401" y="1"/>
                  </a:moveTo>
                  <a:cubicBezTo>
                    <a:pt x="201" y="1"/>
                    <a:pt x="1" y="168"/>
                    <a:pt x="1" y="401"/>
                  </a:cubicBezTo>
                  <a:lnTo>
                    <a:pt x="1" y="49336"/>
                  </a:lnTo>
                  <a:cubicBezTo>
                    <a:pt x="1" y="49536"/>
                    <a:pt x="201" y="49736"/>
                    <a:pt x="401" y="49736"/>
                  </a:cubicBezTo>
                  <a:cubicBezTo>
                    <a:pt x="601" y="49736"/>
                    <a:pt x="801" y="49536"/>
                    <a:pt x="801" y="49336"/>
                  </a:cubicBezTo>
                  <a:lnTo>
                    <a:pt x="801" y="401"/>
                  </a:lnTo>
                  <a:cubicBezTo>
                    <a:pt x="801" y="168"/>
                    <a:pt x="601" y="1"/>
                    <a:pt x="401" y="1"/>
                  </a:cubicBezTo>
                  <a:close/>
                </a:path>
              </a:pathLst>
            </a:custGeom>
            <a:solidFill>
              <a:srgbClr val="50505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6" name="Google Shape;3238;p98">
              <a:extLst>
                <a:ext uri="{FF2B5EF4-FFF2-40B4-BE49-F238E27FC236}">
                  <a16:creationId xmlns:a16="http://schemas.microsoft.com/office/drawing/2014/main" id="{A16DEC4D-84B0-D83B-C63A-7271D16E955D}"/>
                </a:ext>
              </a:extLst>
            </p:cNvPr>
            <p:cNvSpPr/>
            <p:nvPr/>
          </p:nvSpPr>
          <p:spPr>
            <a:xfrm>
              <a:off x="3129075" y="4261000"/>
              <a:ext cx="161800" cy="58400"/>
            </a:xfrm>
            <a:custGeom>
              <a:avLst/>
              <a:gdLst/>
              <a:ahLst/>
              <a:cxnLst/>
              <a:rect l="l" t="t" r="r" b="b"/>
              <a:pathLst>
                <a:path w="6472" h="2336" extrusionOk="0">
                  <a:moveTo>
                    <a:pt x="2569" y="0"/>
                  </a:moveTo>
                  <a:lnTo>
                    <a:pt x="0" y="2335"/>
                  </a:lnTo>
                  <a:lnTo>
                    <a:pt x="6472" y="2335"/>
                  </a:lnTo>
                  <a:lnTo>
                    <a:pt x="3903" y="0"/>
                  </a:lnTo>
                  <a:close/>
                </a:path>
              </a:pathLst>
            </a:custGeom>
            <a:solidFill>
              <a:srgbClr val="CBCBC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7" name="Google Shape;3239;p98">
              <a:extLst>
                <a:ext uri="{FF2B5EF4-FFF2-40B4-BE49-F238E27FC236}">
                  <a16:creationId xmlns:a16="http://schemas.microsoft.com/office/drawing/2014/main" id="{F194B7DA-3343-BBE2-44FC-D9539AA1FE86}"/>
                </a:ext>
              </a:extLst>
            </p:cNvPr>
            <p:cNvSpPr/>
            <p:nvPr/>
          </p:nvSpPr>
          <p:spPr>
            <a:xfrm>
              <a:off x="2474450" y="3553825"/>
              <a:ext cx="825600" cy="20025"/>
            </a:xfrm>
            <a:custGeom>
              <a:avLst/>
              <a:gdLst/>
              <a:ahLst/>
              <a:cxnLst/>
              <a:rect l="l" t="t" r="r" b="b"/>
              <a:pathLst>
                <a:path w="33024" h="801" extrusionOk="0">
                  <a:moveTo>
                    <a:pt x="400" y="0"/>
                  </a:moveTo>
                  <a:cubicBezTo>
                    <a:pt x="200" y="0"/>
                    <a:pt x="0" y="167"/>
                    <a:pt x="0" y="401"/>
                  </a:cubicBezTo>
                  <a:cubicBezTo>
                    <a:pt x="0" y="601"/>
                    <a:pt x="200" y="801"/>
                    <a:pt x="400" y="801"/>
                  </a:cubicBezTo>
                  <a:lnTo>
                    <a:pt x="32657" y="801"/>
                  </a:lnTo>
                  <a:cubicBezTo>
                    <a:pt x="32857" y="801"/>
                    <a:pt x="33024" y="601"/>
                    <a:pt x="33024" y="401"/>
                  </a:cubicBezTo>
                  <a:cubicBezTo>
                    <a:pt x="33024" y="167"/>
                    <a:pt x="32857" y="0"/>
                    <a:pt x="32657" y="0"/>
                  </a:cubicBezTo>
                  <a:close/>
                </a:path>
              </a:pathLst>
            </a:custGeom>
            <a:solidFill>
              <a:srgbClr val="50505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8" name="Google Shape;3240;p98">
              <a:extLst>
                <a:ext uri="{FF2B5EF4-FFF2-40B4-BE49-F238E27FC236}">
                  <a16:creationId xmlns:a16="http://schemas.microsoft.com/office/drawing/2014/main" id="{E3141D98-5D0E-5B86-CC21-D05982A9467D}"/>
                </a:ext>
              </a:extLst>
            </p:cNvPr>
            <p:cNvSpPr/>
            <p:nvPr/>
          </p:nvSpPr>
          <p:spPr>
            <a:xfrm>
              <a:off x="3174950" y="3527975"/>
              <a:ext cx="70900" cy="70900"/>
            </a:xfrm>
            <a:custGeom>
              <a:avLst/>
              <a:gdLst/>
              <a:ahLst/>
              <a:cxnLst/>
              <a:rect l="l" t="t" r="r" b="b"/>
              <a:pathLst>
                <a:path w="2836" h="2836" extrusionOk="0">
                  <a:moveTo>
                    <a:pt x="1401" y="0"/>
                  </a:moveTo>
                  <a:cubicBezTo>
                    <a:pt x="634" y="0"/>
                    <a:pt x="0" y="634"/>
                    <a:pt x="0" y="1435"/>
                  </a:cubicBezTo>
                  <a:cubicBezTo>
                    <a:pt x="0" y="2202"/>
                    <a:pt x="634" y="2836"/>
                    <a:pt x="1401" y="2836"/>
                  </a:cubicBezTo>
                  <a:cubicBezTo>
                    <a:pt x="2168" y="2836"/>
                    <a:pt x="2835" y="2202"/>
                    <a:pt x="2835" y="1435"/>
                  </a:cubicBezTo>
                  <a:cubicBezTo>
                    <a:pt x="2835" y="634"/>
                    <a:pt x="2168" y="0"/>
                    <a:pt x="1401"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9" name="Google Shape;3241;p98">
              <a:extLst>
                <a:ext uri="{FF2B5EF4-FFF2-40B4-BE49-F238E27FC236}">
                  <a16:creationId xmlns:a16="http://schemas.microsoft.com/office/drawing/2014/main" id="{91DC8959-E341-B175-E8E7-7CFAEABF63EB}"/>
                </a:ext>
              </a:extLst>
            </p:cNvPr>
            <p:cNvSpPr/>
            <p:nvPr/>
          </p:nvSpPr>
          <p:spPr>
            <a:xfrm>
              <a:off x="2493625" y="4284350"/>
              <a:ext cx="221850" cy="35050"/>
            </a:xfrm>
            <a:custGeom>
              <a:avLst/>
              <a:gdLst/>
              <a:ahLst/>
              <a:cxnLst/>
              <a:rect l="l" t="t" r="r" b="b"/>
              <a:pathLst>
                <a:path w="8874" h="1402" extrusionOk="0">
                  <a:moveTo>
                    <a:pt x="1268" y="0"/>
                  </a:moveTo>
                  <a:lnTo>
                    <a:pt x="0" y="1401"/>
                  </a:lnTo>
                  <a:lnTo>
                    <a:pt x="8873" y="1401"/>
                  </a:lnTo>
                  <a:lnTo>
                    <a:pt x="7606" y="0"/>
                  </a:lnTo>
                  <a:close/>
                </a:path>
              </a:pathLst>
            </a:custGeom>
            <a:solidFill>
              <a:srgbClr val="98999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0" name="Google Shape;3242;p98">
              <a:extLst>
                <a:ext uri="{FF2B5EF4-FFF2-40B4-BE49-F238E27FC236}">
                  <a16:creationId xmlns:a16="http://schemas.microsoft.com/office/drawing/2014/main" id="{9BC4CBB3-4417-883E-383A-C1A3D8F75C5C}"/>
                </a:ext>
              </a:extLst>
            </p:cNvPr>
            <p:cNvSpPr/>
            <p:nvPr/>
          </p:nvSpPr>
          <p:spPr>
            <a:xfrm>
              <a:off x="2541975" y="4249325"/>
              <a:ext cx="125125" cy="35050"/>
            </a:xfrm>
            <a:custGeom>
              <a:avLst/>
              <a:gdLst/>
              <a:ahLst/>
              <a:cxnLst/>
              <a:rect l="l" t="t" r="r" b="b"/>
              <a:pathLst>
                <a:path w="5005" h="1402" extrusionOk="0">
                  <a:moveTo>
                    <a:pt x="1302" y="0"/>
                  </a:moveTo>
                  <a:lnTo>
                    <a:pt x="1" y="1401"/>
                  </a:lnTo>
                  <a:lnTo>
                    <a:pt x="5005" y="1401"/>
                  </a:lnTo>
                  <a:lnTo>
                    <a:pt x="3737" y="0"/>
                  </a:lnTo>
                  <a:close/>
                </a:path>
              </a:pathLst>
            </a:custGeom>
            <a:solidFill>
              <a:srgbClr val="CBCBC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1" name="Google Shape;3243;p98">
              <a:extLst>
                <a:ext uri="{FF2B5EF4-FFF2-40B4-BE49-F238E27FC236}">
                  <a16:creationId xmlns:a16="http://schemas.microsoft.com/office/drawing/2014/main" id="{71B8C392-510A-28C3-DF42-6ECC7749E664}"/>
                </a:ext>
              </a:extLst>
            </p:cNvPr>
            <p:cNvSpPr/>
            <p:nvPr/>
          </p:nvSpPr>
          <p:spPr>
            <a:xfrm>
              <a:off x="2539475" y="4138400"/>
              <a:ext cx="117625" cy="105950"/>
            </a:xfrm>
            <a:custGeom>
              <a:avLst/>
              <a:gdLst/>
              <a:ahLst/>
              <a:cxnLst/>
              <a:rect l="l" t="t" r="r" b="b"/>
              <a:pathLst>
                <a:path w="4705" h="4238" extrusionOk="0">
                  <a:moveTo>
                    <a:pt x="2036" y="1"/>
                  </a:moveTo>
                  <a:lnTo>
                    <a:pt x="2036" y="1"/>
                  </a:lnTo>
                  <a:cubicBezTo>
                    <a:pt x="2202" y="434"/>
                    <a:pt x="2202" y="935"/>
                    <a:pt x="2036" y="1368"/>
                  </a:cubicBezTo>
                  <a:cubicBezTo>
                    <a:pt x="1713" y="625"/>
                    <a:pt x="889" y="133"/>
                    <a:pt x="80" y="133"/>
                  </a:cubicBezTo>
                  <a:cubicBezTo>
                    <a:pt x="53" y="133"/>
                    <a:pt x="27" y="133"/>
                    <a:pt x="1" y="134"/>
                  </a:cubicBezTo>
                  <a:cubicBezTo>
                    <a:pt x="368" y="268"/>
                    <a:pt x="668" y="634"/>
                    <a:pt x="768" y="1001"/>
                  </a:cubicBezTo>
                  <a:cubicBezTo>
                    <a:pt x="835" y="1368"/>
                    <a:pt x="801" y="1735"/>
                    <a:pt x="768" y="2102"/>
                  </a:cubicBezTo>
                  <a:cubicBezTo>
                    <a:pt x="735" y="2502"/>
                    <a:pt x="735" y="2869"/>
                    <a:pt x="835" y="3236"/>
                  </a:cubicBezTo>
                  <a:cubicBezTo>
                    <a:pt x="1068" y="3837"/>
                    <a:pt x="1769" y="4204"/>
                    <a:pt x="2436" y="4237"/>
                  </a:cubicBezTo>
                  <a:cubicBezTo>
                    <a:pt x="2936" y="4237"/>
                    <a:pt x="3403" y="4070"/>
                    <a:pt x="3770" y="3737"/>
                  </a:cubicBezTo>
                  <a:cubicBezTo>
                    <a:pt x="4104" y="3403"/>
                    <a:pt x="4304" y="2936"/>
                    <a:pt x="4304" y="2436"/>
                  </a:cubicBezTo>
                  <a:cubicBezTo>
                    <a:pt x="4304" y="2169"/>
                    <a:pt x="4237" y="1869"/>
                    <a:pt x="4271" y="1568"/>
                  </a:cubicBezTo>
                  <a:cubicBezTo>
                    <a:pt x="4271" y="1302"/>
                    <a:pt x="4437" y="1001"/>
                    <a:pt x="4704" y="901"/>
                  </a:cubicBezTo>
                  <a:cubicBezTo>
                    <a:pt x="4616" y="889"/>
                    <a:pt x="4523" y="882"/>
                    <a:pt x="4427" y="882"/>
                  </a:cubicBezTo>
                  <a:cubicBezTo>
                    <a:pt x="4020" y="882"/>
                    <a:pt x="3574" y="1004"/>
                    <a:pt x="3303" y="1302"/>
                  </a:cubicBezTo>
                  <a:cubicBezTo>
                    <a:pt x="3270" y="968"/>
                    <a:pt x="3136" y="668"/>
                    <a:pt x="2903" y="401"/>
                  </a:cubicBezTo>
                  <a:cubicBezTo>
                    <a:pt x="2669" y="167"/>
                    <a:pt x="2369" y="34"/>
                    <a:pt x="2036" y="1"/>
                  </a:cubicBez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2" name="Google Shape;3244;p98">
              <a:extLst>
                <a:ext uri="{FF2B5EF4-FFF2-40B4-BE49-F238E27FC236}">
                  <a16:creationId xmlns:a16="http://schemas.microsoft.com/office/drawing/2014/main" id="{A44360F5-AFE8-0AB5-09F4-9FCAAD9C847C}"/>
                </a:ext>
              </a:extLst>
            </p:cNvPr>
            <p:cNvSpPr/>
            <p:nvPr/>
          </p:nvSpPr>
          <p:spPr>
            <a:xfrm>
              <a:off x="2567850" y="4173425"/>
              <a:ext cx="70075" cy="60300"/>
            </a:xfrm>
            <a:custGeom>
              <a:avLst/>
              <a:gdLst/>
              <a:ahLst/>
              <a:cxnLst/>
              <a:rect l="l" t="t" r="r" b="b"/>
              <a:pathLst>
                <a:path w="2803" h="2412" extrusionOk="0">
                  <a:moveTo>
                    <a:pt x="1568" y="1"/>
                  </a:moveTo>
                  <a:cubicBezTo>
                    <a:pt x="1568" y="434"/>
                    <a:pt x="1268" y="901"/>
                    <a:pt x="867" y="1068"/>
                  </a:cubicBezTo>
                  <a:cubicBezTo>
                    <a:pt x="801" y="634"/>
                    <a:pt x="467" y="234"/>
                    <a:pt x="67" y="67"/>
                  </a:cubicBezTo>
                  <a:cubicBezTo>
                    <a:pt x="67" y="134"/>
                    <a:pt x="67" y="334"/>
                    <a:pt x="67" y="401"/>
                  </a:cubicBezTo>
                  <a:cubicBezTo>
                    <a:pt x="0" y="835"/>
                    <a:pt x="0" y="1335"/>
                    <a:pt x="234" y="1702"/>
                  </a:cubicBezTo>
                  <a:cubicBezTo>
                    <a:pt x="445" y="2125"/>
                    <a:pt x="904" y="2412"/>
                    <a:pt x="1385" y="2412"/>
                  </a:cubicBezTo>
                  <a:cubicBezTo>
                    <a:pt x="1435" y="2412"/>
                    <a:pt x="1485" y="2409"/>
                    <a:pt x="1534" y="2402"/>
                  </a:cubicBezTo>
                  <a:cubicBezTo>
                    <a:pt x="2068" y="2369"/>
                    <a:pt x="2535" y="1969"/>
                    <a:pt x="2702" y="1468"/>
                  </a:cubicBezTo>
                  <a:cubicBezTo>
                    <a:pt x="2802" y="1135"/>
                    <a:pt x="2769" y="735"/>
                    <a:pt x="2735" y="368"/>
                  </a:cubicBezTo>
                  <a:lnTo>
                    <a:pt x="2735" y="368"/>
                  </a:lnTo>
                  <a:cubicBezTo>
                    <a:pt x="2635" y="634"/>
                    <a:pt x="2435" y="868"/>
                    <a:pt x="2202" y="1001"/>
                  </a:cubicBezTo>
                  <a:cubicBezTo>
                    <a:pt x="2135" y="601"/>
                    <a:pt x="1901" y="234"/>
                    <a:pt x="1568"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3" name="Google Shape;3245;p98">
              <a:extLst>
                <a:ext uri="{FF2B5EF4-FFF2-40B4-BE49-F238E27FC236}">
                  <a16:creationId xmlns:a16="http://schemas.microsoft.com/office/drawing/2014/main" id="{A4C28471-2821-F3A5-BB18-ACC07E409871}"/>
                </a:ext>
              </a:extLst>
            </p:cNvPr>
            <p:cNvSpPr/>
            <p:nvPr/>
          </p:nvSpPr>
          <p:spPr>
            <a:xfrm>
              <a:off x="2575350" y="4069200"/>
              <a:ext cx="31700" cy="54225"/>
            </a:xfrm>
            <a:custGeom>
              <a:avLst/>
              <a:gdLst/>
              <a:ahLst/>
              <a:cxnLst/>
              <a:rect l="l" t="t" r="r" b="b"/>
              <a:pathLst>
                <a:path w="1268" h="2169" extrusionOk="0">
                  <a:moveTo>
                    <a:pt x="0" y="0"/>
                  </a:moveTo>
                  <a:cubicBezTo>
                    <a:pt x="0" y="434"/>
                    <a:pt x="34" y="967"/>
                    <a:pt x="200" y="1368"/>
                  </a:cubicBezTo>
                  <a:cubicBezTo>
                    <a:pt x="401" y="1801"/>
                    <a:pt x="801" y="2168"/>
                    <a:pt x="1268" y="2168"/>
                  </a:cubicBezTo>
                  <a:cubicBezTo>
                    <a:pt x="1034" y="1968"/>
                    <a:pt x="901" y="1701"/>
                    <a:pt x="834" y="1434"/>
                  </a:cubicBezTo>
                  <a:cubicBezTo>
                    <a:pt x="734" y="1168"/>
                    <a:pt x="667" y="867"/>
                    <a:pt x="567" y="600"/>
                  </a:cubicBezTo>
                  <a:cubicBezTo>
                    <a:pt x="434" y="334"/>
                    <a:pt x="267" y="100"/>
                    <a:pt x="0" y="0"/>
                  </a:cubicBez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4" name="Google Shape;3246;p98">
              <a:extLst>
                <a:ext uri="{FF2B5EF4-FFF2-40B4-BE49-F238E27FC236}">
                  <a16:creationId xmlns:a16="http://schemas.microsoft.com/office/drawing/2014/main" id="{0BB30A1D-AAD6-82FB-B455-CB7FBCB0B952}"/>
                </a:ext>
              </a:extLst>
            </p:cNvPr>
            <p:cNvSpPr/>
            <p:nvPr/>
          </p:nvSpPr>
          <p:spPr>
            <a:xfrm>
              <a:off x="2647050" y="4118400"/>
              <a:ext cx="40900" cy="26800"/>
            </a:xfrm>
            <a:custGeom>
              <a:avLst/>
              <a:gdLst/>
              <a:ahLst/>
              <a:cxnLst/>
              <a:rect l="l" t="t" r="r" b="b"/>
              <a:pathLst>
                <a:path w="1636" h="1072" extrusionOk="0">
                  <a:moveTo>
                    <a:pt x="1635" y="0"/>
                  </a:moveTo>
                  <a:cubicBezTo>
                    <a:pt x="935" y="0"/>
                    <a:pt x="268" y="434"/>
                    <a:pt x="1" y="1068"/>
                  </a:cubicBezTo>
                  <a:cubicBezTo>
                    <a:pt x="30" y="1070"/>
                    <a:pt x="59" y="1072"/>
                    <a:pt x="90" y="1072"/>
                  </a:cubicBezTo>
                  <a:cubicBezTo>
                    <a:pt x="408" y="1072"/>
                    <a:pt x="791" y="917"/>
                    <a:pt x="1035" y="734"/>
                  </a:cubicBezTo>
                  <a:cubicBezTo>
                    <a:pt x="1302" y="567"/>
                    <a:pt x="1535" y="300"/>
                    <a:pt x="1635" y="0"/>
                  </a:cubicBez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5" name="Google Shape;3247;p98">
              <a:extLst>
                <a:ext uri="{FF2B5EF4-FFF2-40B4-BE49-F238E27FC236}">
                  <a16:creationId xmlns:a16="http://schemas.microsoft.com/office/drawing/2014/main" id="{23493D87-2047-04F2-D3CE-017F57F3978F}"/>
                </a:ext>
              </a:extLst>
            </p:cNvPr>
            <p:cNvSpPr/>
            <p:nvPr/>
          </p:nvSpPr>
          <p:spPr>
            <a:xfrm>
              <a:off x="2504450" y="4110875"/>
              <a:ext cx="30900" cy="28300"/>
            </a:xfrm>
            <a:custGeom>
              <a:avLst/>
              <a:gdLst/>
              <a:ahLst/>
              <a:cxnLst/>
              <a:rect l="l" t="t" r="r" b="b"/>
              <a:pathLst>
                <a:path w="1236" h="1132" extrusionOk="0">
                  <a:moveTo>
                    <a:pt x="134" y="1"/>
                  </a:moveTo>
                  <a:lnTo>
                    <a:pt x="134" y="1"/>
                  </a:lnTo>
                  <a:cubicBezTo>
                    <a:pt x="1" y="301"/>
                    <a:pt x="68" y="701"/>
                    <a:pt x="268" y="935"/>
                  </a:cubicBezTo>
                  <a:cubicBezTo>
                    <a:pt x="409" y="1076"/>
                    <a:pt x="635" y="1132"/>
                    <a:pt x="851" y="1132"/>
                  </a:cubicBezTo>
                  <a:cubicBezTo>
                    <a:pt x="993" y="1132"/>
                    <a:pt x="1130" y="1108"/>
                    <a:pt x="1235" y="1068"/>
                  </a:cubicBezTo>
                  <a:cubicBezTo>
                    <a:pt x="1168" y="835"/>
                    <a:pt x="935" y="668"/>
                    <a:pt x="701" y="535"/>
                  </a:cubicBezTo>
                  <a:cubicBezTo>
                    <a:pt x="468" y="401"/>
                    <a:pt x="234" y="268"/>
                    <a:pt x="134" y="1"/>
                  </a:cubicBez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6" name="Google Shape;3248;p98">
              <a:extLst>
                <a:ext uri="{FF2B5EF4-FFF2-40B4-BE49-F238E27FC236}">
                  <a16:creationId xmlns:a16="http://schemas.microsoft.com/office/drawing/2014/main" id="{88505140-A377-554C-1B02-FAB2C8B91BDB}"/>
                </a:ext>
              </a:extLst>
            </p:cNvPr>
            <p:cNvSpPr/>
            <p:nvPr/>
          </p:nvSpPr>
          <p:spPr>
            <a:xfrm>
              <a:off x="2400225" y="3074300"/>
              <a:ext cx="291050" cy="375300"/>
            </a:xfrm>
            <a:custGeom>
              <a:avLst/>
              <a:gdLst/>
              <a:ahLst/>
              <a:cxnLst/>
              <a:rect l="l" t="t" r="r" b="b"/>
              <a:pathLst>
                <a:path w="11642" h="15012" extrusionOk="0">
                  <a:moveTo>
                    <a:pt x="3736" y="1"/>
                  </a:moveTo>
                  <a:cubicBezTo>
                    <a:pt x="1668" y="1"/>
                    <a:pt x="0" y="1669"/>
                    <a:pt x="0" y="3737"/>
                  </a:cubicBezTo>
                  <a:cubicBezTo>
                    <a:pt x="0" y="5805"/>
                    <a:pt x="1668" y="7473"/>
                    <a:pt x="3736" y="7473"/>
                  </a:cubicBezTo>
                  <a:lnTo>
                    <a:pt x="3870" y="7473"/>
                  </a:lnTo>
                  <a:cubicBezTo>
                    <a:pt x="3770" y="7740"/>
                    <a:pt x="3736" y="8040"/>
                    <a:pt x="3736" y="8340"/>
                  </a:cubicBezTo>
                  <a:cubicBezTo>
                    <a:pt x="3736" y="9908"/>
                    <a:pt x="5004" y="11176"/>
                    <a:pt x="6572" y="11176"/>
                  </a:cubicBezTo>
                  <a:cubicBezTo>
                    <a:pt x="6872" y="11176"/>
                    <a:pt x="7205" y="11109"/>
                    <a:pt x="7472" y="11009"/>
                  </a:cubicBezTo>
                  <a:cubicBezTo>
                    <a:pt x="7472" y="11075"/>
                    <a:pt x="7472" y="11142"/>
                    <a:pt x="7472" y="11209"/>
                  </a:cubicBezTo>
                  <a:cubicBezTo>
                    <a:pt x="7472" y="11743"/>
                    <a:pt x="7672" y="12243"/>
                    <a:pt x="8039" y="12610"/>
                  </a:cubicBezTo>
                  <a:cubicBezTo>
                    <a:pt x="7439" y="12677"/>
                    <a:pt x="6972" y="13210"/>
                    <a:pt x="6972" y="13811"/>
                  </a:cubicBezTo>
                  <a:cubicBezTo>
                    <a:pt x="6972" y="14478"/>
                    <a:pt x="7506" y="15012"/>
                    <a:pt x="8173" y="15012"/>
                  </a:cubicBezTo>
                  <a:cubicBezTo>
                    <a:pt x="8840" y="15012"/>
                    <a:pt x="9374" y="14478"/>
                    <a:pt x="9374" y="13811"/>
                  </a:cubicBezTo>
                  <a:cubicBezTo>
                    <a:pt x="9374" y="13611"/>
                    <a:pt x="9340" y="13410"/>
                    <a:pt x="9240" y="13244"/>
                  </a:cubicBezTo>
                  <a:lnTo>
                    <a:pt x="9240" y="13244"/>
                  </a:lnTo>
                  <a:cubicBezTo>
                    <a:pt x="9340" y="13277"/>
                    <a:pt x="9440" y="13277"/>
                    <a:pt x="9540" y="13277"/>
                  </a:cubicBezTo>
                  <a:cubicBezTo>
                    <a:pt x="10708" y="13277"/>
                    <a:pt x="11642" y="12343"/>
                    <a:pt x="11642" y="11209"/>
                  </a:cubicBezTo>
                  <a:cubicBezTo>
                    <a:pt x="11642" y="10041"/>
                    <a:pt x="10708" y="9107"/>
                    <a:pt x="9540" y="9107"/>
                  </a:cubicBezTo>
                  <a:cubicBezTo>
                    <a:pt x="9440" y="9107"/>
                    <a:pt x="9374" y="9141"/>
                    <a:pt x="9274" y="9141"/>
                  </a:cubicBezTo>
                  <a:cubicBezTo>
                    <a:pt x="9340" y="8874"/>
                    <a:pt x="9374" y="8607"/>
                    <a:pt x="9374" y="8340"/>
                  </a:cubicBezTo>
                  <a:cubicBezTo>
                    <a:pt x="9374" y="7940"/>
                    <a:pt x="9307" y="7573"/>
                    <a:pt x="9173" y="7239"/>
                  </a:cubicBezTo>
                  <a:cubicBezTo>
                    <a:pt x="10374" y="7039"/>
                    <a:pt x="11275" y="6005"/>
                    <a:pt x="11275" y="4738"/>
                  </a:cubicBezTo>
                  <a:cubicBezTo>
                    <a:pt x="11275" y="3303"/>
                    <a:pt x="10141" y="2169"/>
                    <a:pt x="8740" y="2169"/>
                  </a:cubicBezTo>
                  <a:cubicBezTo>
                    <a:pt x="8206" y="2169"/>
                    <a:pt x="7706" y="2336"/>
                    <a:pt x="7305" y="2603"/>
                  </a:cubicBezTo>
                  <a:cubicBezTo>
                    <a:pt x="6805" y="1068"/>
                    <a:pt x="5404" y="1"/>
                    <a:pt x="3736"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7" name="Google Shape;3249;p98">
              <a:extLst>
                <a:ext uri="{FF2B5EF4-FFF2-40B4-BE49-F238E27FC236}">
                  <a16:creationId xmlns:a16="http://schemas.microsoft.com/office/drawing/2014/main" id="{92D8CD52-2A16-8F3F-DD0F-E35C76AF076D}"/>
                </a:ext>
              </a:extLst>
            </p:cNvPr>
            <p:cNvSpPr/>
            <p:nvPr/>
          </p:nvSpPr>
          <p:spPr>
            <a:xfrm>
              <a:off x="2582850" y="2941725"/>
              <a:ext cx="118450" cy="118425"/>
            </a:xfrm>
            <a:custGeom>
              <a:avLst/>
              <a:gdLst/>
              <a:ahLst/>
              <a:cxnLst/>
              <a:rect l="l" t="t" r="r" b="b"/>
              <a:pathLst>
                <a:path w="4738" h="4737" extrusionOk="0">
                  <a:moveTo>
                    <a:pt x="2369" y="0"/>
                  </a:moveTo>
                  <a:cubicBezTo>
                    <a:pt x="1068" y="0"/>
                    <a:pt x="0" y="1068"/>
                    <a:pt x="0" y="2368"/>
                  </a:cubicBezTo>
                  <a:cubicBezTo>
                    <a:pt x="0" y="3669"/>
                    <a:pt x="1068" y="4737"/>
                    <a:pt x="2369" y="4737"/>
                  </a:cubicBezTo>
                  <a:cubicBezTo>
                    <a:pt x="3670" y="4737"/>
                    <a:pt x="4737" y="3669"/>
                    <a:pt x="4737" y="2368"/>
                  </a:cubicBezTo>
                  <a:cubicBezTo>
                    <a:pt x="4737" y="1068"/>
                    <a:pt x="3670" y="0"/>
                    <a:pt x="2369"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8" name="Google Shape;3250;p98">
              <a:extLst>
                <a:ext uri="{FF2B5EF4-FFF2-40B4-BE49-F238E27FC236}">
                  <a16:creationId xmlns:a16="http://schemas.microsoft.com/office/drawing/2014/main" id="{B50CF901-8FBE-4A0E-F945-5B1DFF2E3E6C}"/>
                </a:ext>
              </a:extLst>
            </p:cNvPr>
            <p:cNvSpPr/>
            <p:nvPr/>
          </p:nvSpPr>
          <p:spPr>
            <a:xfrm>
              <a:off x="2356025" y="3000925"/>
              <a:ext cx="59225" cy="59225"/>
            </a:xfrm>
            <a:custGeom>
              <a:avLst/>
              <a:gdLst/>
              <a:ahLst/>
              <a:cxnLst/>
              <a:rect l="l" t="t" r="r" b="b"/>
              <a:pathLst>
                <a:path w="2369" h="2369" extrusionOk="0">
                  <a:moveTo>
                    <a:pt x="1168" y="0"/>
                  </a:moveTo>
                  <a:cubicBezTo>
                    <a:pt x="534" y="0"/>
                    <a:pt x="0" y="534"/>
                    <a:pt x="0" y="1168"/>
                  </a:cubicBezTo>
                  <a:cubicBezTo>
                    <a:pt x="0" y="1835"/>
                    <a:pt x="534" y="2369"/>
                    <a:pt x="1168" y="2369"/>
                  </a:cubicBezTo>
                  <a:cubicBezTo>
                    <a:pt x="1835" y="2369"/>
                    <a:pt x="2369" y="1835"/>
                    <a:pt x="2369" y="1168"/>
                  </a:cubicBezTo>
                  <a:cubicBezTo>
                    <a:pt x="2369" y="534"/>
                    <a:pt x="1835" y="0"/>
                    <a:pt x="1168"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9" name="Google Shape;3251;p98">
              <a:extLst>
                <a:ext uri="{FF2B5EF4-FFF2-40B4-BE49-F238E27FC236}">
                  <a16:creationId xmlns:a16="http://schemas.microsoft.com/office/drawing/2014/main" id="{F6B87E67-F824-40F3-3C41-7B6E1B838610}"/>
                </a:ext>
              </a:extLst>
            </p:cNvPr>
            <p:cNvSpPr/>
            <p:nvPr/>
          </p:nvSpPr>
          <p:spPr>
            <a:xfrm>
              <a:off x="2708775" y="3087650"/>
              <a:ext cx="403650" cy="570425"/>
            </a:xfrm>
            <a:custGeom>
              <a:avLst/>
              <a:gdLst/>
              <a:ahLst/>
              <a:cxnLst/>
              <a:rect l="l" t="t" r="r" b="b"/>
              <a:pathLst>
                <a:path w="16146" h="22817" extrusionOk="0">
                  <a:moveTo>
                    <a:pt x="6138" y="1"/>
                  </a:moveTo>
                  <a:lnTo>
                    <a:pt x="6138" y="5071"/>
                  </a:lnTo>
                  <a:cubicBezTo>
                    <a:pt x="6138" y="6605"/>
                    <a:pt x="5805" y="8140"/>
                    <a:pt x="5171" y="9541"/>
                  </a:cubicBezTo>
                  <a:lnTo>
                    <a:pt x="768" y="19281"/>
                  </a:lnTo>
                  <a:cubicBezTo>
                    <a:pt x="0" y="20916"/>
                    <a:pt x="1201" y="22817"/>
                    <a:pt x="3036" y="22817"/>
                  </a:cubicBezTo>
                  <a:lnTo>
                    <a:pt x="13143" y="22817"/>
                  </a:lnTo>
                  <a:cubicBezTo>
                    <a:pt x="14944" y="22817"/>
                    <a:pt x="16145" y="20916"/>
                    <a:pt x="15411" y="19281"/>
                  </a:cubicBezTo>
                  <a:lnTo>
                    <a:pt x="11008" y="9541"/>
                  </a:lnTo>
                  <a:cubicBezTo>
                    <a:pt x="10341" y="8140"/>
                    <a:pt x="10041" y="6605"/>
                    <a:pt x="10041" y="5071"/>
                  </a:cubicBezTo>
                  <a:lnTo>
                    <a:pt x="10041"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0" name="Google Shape;3252;p98">
              <a:extLst>
                <a:ext uri="{FF2B5EF4-FFF2-40B4-BE49-F238E27FC236}">
                  <a16:creationId xmlns:a16="http://schemas.microsoft.com/office/drawing/2014/main" id="{C23C6A70-2406-6220-8516-5E4CA723C216}"/>
                </a:ext>
              </a:extLst>
            </p:cNvPr>
            <p:cNvSpPr/>
            <p:nvPr/>
          </p:nvSpPr>
          <p:spPr>
            <a:xfrm>
              <a:off x="2848875" y="3060125"/>
              <a:ext cx="123450" cy="27550"/>
            </a:xfrm>
            <a:custGeom>
              <a:avLst/>
              <a:gdLst/>
              <a:ahLst/>
              <a:cxnLst/>
              <a:rect l="l" t="t" r="r" b="b"/>
              <a:pathLst>
                <a:path w="4938" h="1102" extrusionOk="0">
                  <a:moveTo>
                    <a:pt x="567" y="1"/>
                  </a:moveTo>
                  <a:cubicBezTo>
                    <a:pt x="234" y="1"/>
                    <a:pt x="0" y="234"/>
                    <a:pt x="0" y="568"/>
                  </a:cubicBezTo>
                  <a:cubicBezTo>
                    <a:pt x="0" y="868"/>
                    <a:pt x="234" y="1102"/>
                    <a:pt x="567" y="1102"/>
                  </a:cubicBezTo>
                  <a:lnTo>
                    <a:pt x="4404" y="1102"/>
                  </a:lnTo>
                  <a:cubicBezTo>
                    <a:pt x="4704" y="1102"/>
                    <a:pt x="4937" y="868"/>
                    <a:pt x="4937" y="568"/>
                  </a:cubicBezTo>
                  <a:cubicBezTo>
                    <a:pt x="4937" y="234"/>
                    <a:pt x="4704" y="1"/>
                    <a:pt x="4404"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1" name="Google Shape;3253;p98">
              <a:extLst>
                <a:ext uri="{FF2B5EF4-FFF2-40B4-BE49-F238E27FC236}">
                  <a16:creationId xmlns:a16="http://schemas.microsoft.com/office/drawing/2014/main" id="{B2614C61-FBAC-B3B3-D668-390BA35FB9F3}"/>
                </a:ext>
              </a:extLst>
            </p:cNvPr>
            <p:cNvSpPr/>
            <p:nvPr/>
          </p:nvSpPr>
          <p:spPr>
            <a:xfrm>
              <a:off x="2810500" y="3433550"/>
              <a:ext cx="133475" cy="27725"/>
            </a:xfrm>
            <a:custGeom>
              <a:avLst/>
              <a:gdLst/>
              <a:ahLst/>
              <a:cxnLst/>
              <a:rect l="l" t="t" r="r" b="b"/>
              <a:pathLst>
                <a:path w="5339" h="1109" extrusionOk="0">
                  <a:moveTo>
                    <a:pt x="2156" y="1"/>
                  </a:moveTo>
                  <a:cubicBezTo>
                    <a:pt x="1414" y="1"/>
                    <a:pt x="663" y="92"/>
                    <a:pt x="1" y="341"/>
                  </a:cubicBezTo>
                  <a:cubicBezTo>
                    <a:pt x="833" y="840"/>
                    <a:pt x="1779" y="1109"/>
                    <a:pt x="2745" y="1109"/>
                  </a:cubicBezTo>
                  <a:cubicBezTo>
                    <a:pt x="2942" y="1109"/>
                    <a:pt x="3139" y="1098"/>
                    <a:pt x="3337" y="1075"/>
                  </a:cubicBezTo>
                  <a:cubicBezTo>
                    <a:pt x="4037" y="975"/>
                    <a:pt x="4704" y="742"/>
                    <a:pt x="5338" y="441"/>
                  </a:cubicBezTo>
                  <a:cubicBezTo>
                    <a:pt x="4608" y="254"/>
                    <a:pt x="3395" y="1"/>
                    <a:pt x="2156"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2" name="Google Shape;3254;p98">
              <a:extLst>
                <a:ext uri="{FF2B5EF4-FFF2-40B4-BE49-F238E27FC236}">
                  <a16:creationId xmlns:a16="http://schemas.microsoft.com/office/drawing/2014/main" id="{1359948E-BA15-35C9-6282-B7CE94A99B3D}"/>
                </a:ext>
              </a:extLst>
            </p:cNvPr>
            <p:cNvSpPr/>
            <p:nvPr/>
          </p:nvSpPr>
          <p:spPr>
            <a:xfrm>
              <a:off x="2742975" y="3419550"/>
              <a:ext cx="336075" cy="215175"/>
            </a:xfrm>
            <a:custGeom>
              <a:avLst/>
              <a:gdLst/>
              <a:ahLst/>
              <a:cxnLst/>
              <a:rect l="l" t="t" r="r" b="b"/>
              <a:pathLst>
                <a:path w="13443" h="8607" extrusionOk="0">
                  <a:moveTo>
                    <a:pt x="10307" y="1"/>
                  </a:moveTo>
                  <a:cubicBezTo>
                    <a:pt x="10074" y="101"/>
                    <a:pt x="9807" y="201"/>
                    <a:pt x="9574" y="301"/>
                  </a:cubicBezTo>
                  <a:cubicBezTo>
                    <a:pt x="9073" y="534"/>
                    <a:pt x="8573" y="801"/>
                    <a:pt x="8039" y="1001"/>
                  </a:cubicBezTo>
                  <a:cubicBezTo>
                    <a:pt x="7405" y="1302"/>
                    <a:pt x="6738" y="1535"/>
                    <a:pt x="6038" y="1635"/>
                  </a:cubicBezTo>
                  <a:cubicBezTo>
                    <a:pt x="5840" y="1658"/>
                    <a:pt x="5643" y="1669"/>
                    <a:pt x="5446" y="1669"/>
                  </a:cubicBezTo>
                  <a:cubicBezTo>
                    <a:pt x="4480" y="1669"/>
                    <a:pt x="3534" y="1400"/>
                    <a:pt x="2702" y="901"/>
                  </a:cubicBezTo>
                  <a:lnTo>
                    <a:pt x="234" y="6372"/>
                  </a:lnTo>
                  <a:cubicBezTo>
                    <a:pt x="0" y="6872"/>
                    <a:pt x="33" y="7439"/>
                    <a:pt x="334" y="7873"/>
                  </a:cubicBezTo>
                  <a:cubicBezTo>
                    <a:pt x="634" y="8340"/>
                    <a:pt x="1101" y="8607"/>
                    <a:pt x="1668" y="8607"/>
                  </a:cubicBezTo>
                  <a:lnTo>
                    <a:pt x="11775" y="8607"/>
                  </a:lnTo>
                  <a:cubicBezTo>
                    <a:pt x="12309" y="8607"/>
                    <a:pt x="12809" y="8340"/>
                    <a:pt x="13109" y="7873"/>
                  </a:cubicBezTo>
                  <a:cubicBezTo>
                    <a:pt x="13376" y="7439"/>
                    <a:pt x="13443" y="6872"/>
                    <a:pt x="13209" y="6372"/>
                  </a:cubicBezTo>
                  <a:lnTo>
                    <a:pt x="10307" y="1"/>
                  </a:ln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3" name="Google Shape;3255;p98">
              <a:extLst>
                <a:ext uri="{FF2B5EF4-FFF2-40B4-BE49-F238E27FC236}">
                  <a16:creationId xmlns:a16="http://schemas.microsoft.com/office/drawing/2014/main" id="{480D7344-28D3-0205-AA11-8A74A38E10CE}"/>
                </a:ext>
              </a:extLst>
            </p:cNvPr>
            <p:cNvSpPr/>
            <p:nvPr/>
          </p:nvSpPr>
          <p:spPr>
            <a:xfrm>
              <a:off x="2841375" y="3491275"/>
              <a:ext cx="22525" cy="22550"/>
            </a:xfrm>
            <a:custGeom>
              <a:avLst/>
              <a:gdLst/>
              <a:ahLst/>
              <a:cxnLst/>
              <a:rect l="l" t="t" r="r" b="b"/>
              <a:pathLst>
                <a:path w="901" h="902" extrusionOk="0">
                  <a:moveTo>
                    <a:pt x="434" y="0"/>
                  </a:moveTo>
                  <a:cubicBezTo>
                    <a:pt x="200" y="0"/>
                    <a:pt x="0" y="201"/>
                    <a:pt x="0" y="467"/>
                  </a:cubicBezTo>
                  <a:cubicBezTo>
                    <a:pt x="0" y="701"/>
                    <a:pt x="200" y="901"/>
                    <a:pt x="434" y="901"/>
                  </a:cubicBezTo>
                  <a:cubicBezTo>
                    <a:pt x="701" y="901"/>
                    <a:pt x="901" y="701"/>
                    <a:pt x="901" y="467"/>
                  </a:cubicBezTo>
                  <a:cubicBezTo>
                    <a:pt x="901" y="201"/>
                    <a:pt x="701" y="0"/>
                    <a:pt x="434"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4" name="Google Shape;3256;p98">
              <a:extLst>
                <a:ext uri="{FF2B5EF4-FFF2-40B4-BE49-F238E27FC236}">
                  <a16:creationId xmlns:a16="http://schemas.microsoft.com/office/drawing/2014/main" id="{F2DD791E-15D8-6524-9AC2-A7F558E5A251}"/>
                </a:ext>
              </a:extLst>
            </p:cNvPr>
            <p:cNvSpPr/>
            <p:nvPr/>
          </p:nvSpPr>
          <p:spPr>
            <a:xfrm>
              <a:off x="2895575" y="3527125"/>
              <a:ext cx="25050" cy="25050"/>
            </a:xfrm>
            <a:custGeom>
              <a:avLst/>
              <a:gdLst/>
              <a:ahLst/>
              <a:cxnLst/>
              <a:rect l="l" t="t" r="r" b="b"/>
              <a:pathLst>
                <a:path w="1002" h="1002" extrusionOk="0">
                  <a:moveTo>
                    <a:pt x="501" y="1"/>
                  </a:moveTo>
                  <a:cubicBezTo>
                    <a:pt x="201" y="1"/>
                    <a:pt x="0" y="234"/>
                    <a:pt x="0" y="501"/>
                  </a:cubicBezTo>
                  <a:cubicBezTo>
                    <a:pt x="0" y="768"/>
                    <a:pt x="201" y="1002"/>
                    <a:pt x="501" y="1002"/>
                  </a:cubicBezTo>
                  <a:cubicBezTo>
                    <a:pt x="768" y="1002"/>
                    <a:pt x="1001" y="768"/>
                    <a:pt x="1001" y="501"/>
                  </a:cubicBezTo>
                  <a:cubicBezTo>
                    <a:pt x="1001" y="234"/>
                    <a:pt x="768" y="1"/>
                    <a:pt x="501"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5" name="Google Shape;3257;p98">
              <a:extLst>
                <a:ext uri="{FF2B5EF4-FFF2-40B4-BE49-F238E27FC236}">
                  <a16:creationId xmlns:a16="http://schemas.microsoft.com/office/drawing/2014/main" id="{24C62A60-1C27-4AC5-5C06-4A37AEC749FC}"/>
                </a:ext>
              </a:extLst>
            </p:cNvPr>
            <p:cNvSpPr/>
            <p:nvPr/>
          </p:nvSpPr>
          <p:spPr>
            <a:xfrm>
              <a:off x="2920600" y="3487100"/>
              <a:ext cx="15025" cy="15875"/>
            </a:xfrm>
            <a:custGeom>
              <a:avLst/>
              <a:gdLst/>
              <a:ahLst/>
              <a:cxnLst/>
              <a:rect l="l" t="t" r="r" b="b"/>
              <a:pathLst>
                <a:path w="601" h="635" extrusionOk="0">
                  <a:moveTo>
                    <a:pt x="300" y="1"/>
                  </a:moveTo>
                  <a:cubicBezTo>
                    <a:pt x="134" y="1"/>
                    <a:pt x="0" y="134"/>
                    <a:pt x="0" y="301"/>
                  </a:cubicBezTo>
                  <a:cubicBezTo>
                    <a:pt x="0" y="468"/>
                    <a:pt x="134" y="634"/>
                    <a:pt x="300" y="634"/>
                  </a:cubicBezTo>
                  <a:cubicBezTo>
                    <a:pt x="467" y="634"/>
                    <a:pt x="601" y="468"/>
                    <a:pt x="601" y="301"/>
                  </a:cubicBezTo>
                  <a:cubicBezTo>
                    <a:pt x="601" y="134"/>
                    <a:pt x="467" y="1"/>
                    <a:pt x="300"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6" name="Google Shape;3258;p98">
              <a:extLst>
                <a:ext uri="{FF2B5EF4-FFF2-40B4-BE49-F238E27FC236}">
                  <a16:creationId xmlns:a16="http://schemas.microsoft.com/office/drawing/2014/main" id="{FD34230A-3577-D6C8-6979-A06A5766C6EC}"/>
                </a:ext>
              </a:extLst>
            </p:cNvPr>
            <p:cNvSpPr/>
            <p:nvPr/>
          </p:nvSpPr>
          <p:spPr>
            <a:xfrm>
              <a:off x="2963125" y="3507950"/>
              <a:ext cx="27550" cy="27550"/>
            </a:xfrm>
            <a:custGeom>
              <a:avLst/>
              <a:gdLst/>
              <a:ahLst/>
              <a:cxnLst/>
              <a:rect l="l" t="t" r="r" b="b"/>
              <a:pathLst>
                <a:path w="1102" h="1102" extrusionOk="0">
                  <a:moveTo>
                    <a:pt x="534" y="1"/>
                  </a:moveTo>
                  <a:cubicBezTo>
                    <a:pt x="234" y="1"/>
                    <a:pt x="0" y="234"/>
                    <a:pt x="0" y="568"/>
                  </a:cubicBezTo>
                  <a:cubicBezTo>
                    <a:pt x="0" y="868"/>
                    <a:pt x="234" y="1101"/>
                    <a:pt x="534" y="1101"/>
                  </a:cubicBezTo>
                  <a:cubicBezTo>
                    <a:pt x="868" y="1101"/>
                    <a:pt x="1101" y="868"/>
                    <a:pt x="1101" y="568"/>
                  </a:cubicBezTo>
                  <a:cubicBezTo>
                    <a:pt x="1101" y="234"/>
                    <a:pt x="868" y="1"/>
                    <a:pt x="534"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7" name="Google Shape;3259;p98">
              <a:extLst>
                <a:ext uri="{FF2B5EF4-FFF2-40B4-BE49-F238E27FC236}">
                  <a16:creationId xmlns:a16="http://schemas.microsoft.com/office/drawing/2014/main" id="{36ECDD60-35D8-693B-E8C1-0C6637BE391E}"/>
                </a:ext>
              </a:extLst>
            </p:cNvPr>
            <p:cNvSpPr/>
            <p:nvPr/>
          </p:nvSpPr>
          <p:spPr>
            <a:xfrm>
              <a:off x="2841375" y="3553825"/>
              <a:ext cx="26700" cy="26700"/>
            </a:xfrm>
            <a:custGeom>
              <a:avLst/>
              <a:gdLst/>
              <a:ahLst/>
              <a:cxnLst/>
              <a:rect l="l" t="t" r="r" b="b"/>
              <a:pathLst>
                <a:path w="1068" h="1068" extrusionOk="0">
                  <a:moveTo>
                    <a:pt x="534" y="0"/>
                  </a:moveTo>
                  <a:cubicBezTo>
                    <a:pt x="234" y="0"/>
                    <a:pt x="0" y="234"/>
                    <a:pt x="0" y="534"/>
                  </a:cubicBezTo>
                  <a:cubicBezTo>
                    <a:pt x="0" y="834"/>
                    <a:pt x="234" y="1068"/>
                    <a:pt x="534" y="1068"/>
                  </a:cubicBezTo>
                  <a:cubicBezTo>
                    <a:pt x="801" y="1068"/>
                    <a:pt x="1068" y="834"/>
                    <a:pt x="1068" y="534"/>
                  </a:cubicBezTo>
                  <a:cubicBezTo>
                    <a:pt x="1068" y="234"/>
                    <a:pt x="801" y="0"/>
                    <a:pt x="534"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8" name="Google Shape;3260;p98">
              <a:extLst>
                <a:ext uri="{FF2B5EF4-FFF2-40B4-BE49-F238E27FC236}">
                  <a16:creationId xmlns:a16="http://schemas.microsoft.com/office/drawing/2014/main" id="{E81CA433-E12D-1110-7D77-20A1E6B40BC9}"/>
                </a:ext>
              </a:extLst>
            </p:cNvPr>
            <p:cNvSpPr/>
            <p:nvPr/>
          </p:nvSpPr>
          <p:spPr>
            <a:xfrm>
              <a:off x="2915575" y="3580500"/>
              <a:ext cx="23375" cy="22550"/>
            </a:xfrm>
            <a:custGeom>
              <a:avLst/>
              <a:gdLst/>
              <a:ahLst/>
              <a:cxnLst/>
              <a:rect l="l" t="t" r="r" b="b"/>
              <a:pathLst>
                <a:path w="935" h="902" extrusionOk="0">
                  <a:moveTo>
                    <a:pt x="468" y="1"/>
                  </a:moveTo>
                  <a:cubicBezTo>
                    <a:pt x="201" y="1"/>
                    <a:pt x="1" y="201"/>
                    <a:pt x="1" y="468"/>
                  </a:cubicBezTo>
                  <a:cubicBezTo>
                    <a:pt x="1" y="701"/>
                    <a:pt x="201" y="901"/>
                    <a:pt x="468" y="901"/>
                  </a:cubicBezTo>
                  <a:cubicBezTo>
                    <a:pt x="735" y="901"/>
                    <a:pt x="935" y="701"/>
                    <a:pt x="935" y="468"/>
                  </a:cubicBezTo>
                  <a:cubicBezTo>
                    <a:pt x="935" y="201"/>
                    <a:pt x="735" y="1"/>
                    <a:pt x="468"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9" name="Google Shape;3261;p98">
              <a:extLst>
                <a:ext uri="{FF2B5EF4-FFF2-40B4-BE49-F238E27FC236}">
                  <a16:creationId xmlns:a16="http://schemas.microsoft.com/office/drawing/2014/main" id="{2AA73750-87E2-38CC-B487-B0D67A913DEF}"/>
                </a:ext>
              </a:extLst>
            </p:cNvPr>
            <p:cNvSpPr/>
            <p:nvPr/>
          </p:nvSpPr>
          <p:spPr>
            <a:xfrm>
              <a:off x="2822175" y="3135175"/>
              <a:ext cx="478700" cy="20050"/>
            </a:xfrm>
            <a:custGeom>
              <a:avLst/>
              <a:gdLst/>
              <a:ahLst/>
              <a:cxnLst/>
              <a:rect l="l" t="t" r="r" b="b"/>
              <a:pathLst>
                <a:path w="19148" h="802" extrusionOk="0">
                  <a:moveTo>
                    <a:pt x="435" y="1"/>
                  </a:moveTo>
                  <a:cubicBezTo>
                    <a:pt x="234" y="1"/>
                    <a:pt x="34" y="168"/>
                    <a:pt x="1" y="368"/>
                  </a:cubicBezTo>
                  <a:cubicBezTo>
                    <a:pt x="1" y="601"/>
                    <a:pt x="168" y="802"/>
                    <a:pt x="401" y="802"/>
                  </a:cubicBezTo>
                  <a:lnTo>
                    <a:pt x="18714" y="802"/>
                  </a:lnTo>
                  <a:cubicBezTo>
                    <a:pt x="18914" y="802"/>
                    <a:pt x="19115" y="635"/>
                    <a:pt x="19115" y="435"/>
                  </a:cubicBezTo>
                  <a:cubicBezTo>
                    <a:pt x="19148" y="201"/>
                    <a:pt x="18981" y="1"/>
                    <a:pt x="18748" y="1"/>
                  </a:cubicBezTo>
                  <a:close/>
                </a:path>
              </a:pathLst>
            </a:custGeom>
            <a:solidFill>
              <a:srgbClr val="50505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0" name="Google Shape;3262;p98">
              <a:extLst>
                <a:ext uri="{FF2B5EF4-FFF2-40B4-BE49-F238E27FC236}">
                  <a16:creationId xmlns:a16="http://schemas.microsoft.com/office/drawing/2014/main" id="{362E0A00-37CA-B88B-D8F3-E15AE4AFEAF0}"/>
                </a:ext>
              </a:extLst>
            </p:cNvPr>
            <p:cNvSpPr/>
            <p:nvPr/>
          </p:nvSpPr>
          <p:spPr>
            <a:xfrm>
              <a:off x="3174950" y="3109325"/>
              <a:ext cx="70900" cy="70925"/>
            </a:xfrm>
            <a:custGeom>
              <a:avLst/>
              <a:gdLst/>
              <a:ahLst/>
              <a:cxnLst/>
              <a:rect l="l" t="t" r="r" b="b"/>
              <a:pathLst>
                <a:path w="2836" h="2837" extrusionOk="0">
                  <a:moveTo>
                    <a:pt x="1401" y="1"/>
                  </a:moveTo>
                  <a:cubicBezTo>
                    <a:pt x="634" y="1"/>
                    <a:pt x="0" y="635"/>
                    <a:pt x="0" y="1435"/>
                  </a:cubicBezTo>
                  <a:cubicBezTo>
                    <a:pt x="0" y="2202"/>
                    <a:pt x="634" y="2836"/>
                    <a:pt x="1401" y="2836"/>
                  </a:cubicBezTo>
                  <a:cubicBezTo>
                    <a:pt x="2168" y="2836"/>
                    <a:pt x="2835" y="2202"/>
                    <a:pt x="2835" y="1435"/>
                  </a:cubicBezTo>
                  <a:cubicBezTo>
                    <a:pt x="2835" y="635"/>
                    <a:pt x="2168" y="1"/>
                    <a:pt x="1401"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1" name="Google Shape;3263;p98">
              <a:extLst>
                <a:ext uri="{FF2B5EF4-FFF2-40B4-BE49-F238E27FC236}">
                  <a16:creationId xmlns:a16="http://schemas.microsoft.com/office/drawing/2014/main" id="{D05E8D2A-AB14-DA4E-6EC0-F41B07386967}"/>
                </a:ext>
              </a:extLst>
            </p:cNvPr>
            <p:cNvSpPr/>
            <p:nvPr/>
          </p:nvSpPr>
          <p:spPr>
            <a:xfrm>
              <a:off x="3348400" y="3878225"/>
              <a:ext cx="76750" cy="409475"/>
            </a:xfrm>
            <a:custGeom>
              <a:avLst/>
              <a:gdLst/>
              <a:ahLst/>
              <a:cxnLst/>
              <a:rect l="l" t="t" r="r" b="b"/>
              <a:pathLst>
                <a:path w="3070" h="16379" extrusionOk="0">
                  <a:moveTo>
                    <a:pt x="1535" y="734"/>
                  </a:moveTo>
                  <a:cubicBezTo>
                    <a:pt x="2002" y="734"/>
                    <a:pt x="2335" y="1101"/>
                    <a:pt x="2335" y="1535"/>
                  </a:cubicBezTo>
                  <a:cubicBezTo>
                    <a:pt x="2335" y="2002"/>
                    <a:pt x="2002" y="2335"/>
                    <a:pt x="1535" y="2335"/>
                  </a:cubicBezTo>
                  <a:cubicBezTo>
                    <a:pt x="1101" y="2335"/>
                    <a:pt x="734" y="2002"/>
                    <a:pt x="734" y="1535"/>
                  </a:cubicBezTo>
                  <a:cubicBezTo>
                    <a:pt x="734" y="1101"/>
                    <a:pt x="1101" y="734"/>
                    <a:pt x="1535" y="734"/>
                  </a:cubicBezTo>
                  <a:close/>
                  <a:moveTo>
                    <a:pt x="1535" y="0"/>
                  </a:moveTo>
                  <a:cubicBezTo>
                    <a:pt x="701" y="0"/>
                    <a:pt x="0" y="701"/>
                    <a:pt x="0" y="1535"/>
                  </a:cubicBezTo>
                  <a:cubicBezTo>
                    <a:pt x="0" y="2269"/>
                    <a:pt x="501" y="2869"/>
                    <a:pt x="1168" y="3036"/>
                  </a:cubicBezTo>
                  <a:lnTo>
                    <a:pt x="1168" y="16012"/>
                  </a:lnTo>
                  <a:cubicBezTo>
                    <a:pt x="1168" y="16212"/>
                    <a:pt x="1335" y="16379"/>
                    <a:pt x="1535" y="16379"/>
                  </a:cubicBezTo>
                  <a:cubicBezTo>
                    <a:pt x="1735" y="16379"/>
                    <a:pt x="1902" y="16212"/>
                    <a:pt x="1902" y="16012"/>
                  </a:cubicBezTo>
                  <a:lnTo>
                    <a:pt x="1902" y="3036"/>
                  </a:lnTo>
                  <a:cubicBezTo>
                    <a:pt x="2569" y="2869"/>
                    <a:pt x="3069" y="2269"/>
                    <a:pt x="3069" y="1535"/>
                  </a:cubicBezTo>
                  <a:cubicBezTo>
                    <a:pt x="3069" y="701"/>
                    <a:pt x="2402" y="0"/>
                    <a:pt x="1535" y="0"/>
                  </a:cubicBezTo>
                  <a:close/>
                </a:path>
              </a:pathLst>
            </a:custGeom>
            <a:solidFill>
              <a:srgbClr val="50505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2" name="Google Shape;3264;p98">
              <a:extLst>
                <a:ext uri="{FF2B5EF4-FFF2-40B4-BE49-F238E27FC236}">
                  <a16:creationId xmlns:a16="http://schemas.microsoft.com/office/drawing/2014/main" id="{4AC6A632-556C-2CC7-CF93-0260895A00EC}"/>
                </a:ext>
              </a:extLst>
            </p:cNvPr>
            <p:cNvSpPr/>
            <p:nvPr/>
          </p:nvSpPr>
          <p:spPr>
            <a:xfrm>
              <a:off x="2903900" y="3848200"/>
              <a:ext cx="145975" cy="379450"/>
            </a:xfrm>
            <a:custGeom>
              <a:avLst/>
              <a:gdLst/>
              <a:ahLst/>
              <a:cxnLst/>
              <a:rect l="l" t="t" r="r" b="b"/>
              <a:pathLst>
                <a:path w="5839" h="15178" extrusionOk="0">
                  <a:moveTo>
                    <a:pt x="1" y="0"/>
                  </a:moveTo>
                  <a:lnTo>
                    <a:pt x="435" y="1168"/>
                  </a:lnTo>
                  <a:cubicBezTo>
                    <a:pt x="535" y="1435"/>
                    <a:pt x="601" y="1735"/>
                    <a:pt x="601" y="2035"/>
                  </a:cubicBezTo>
                  <a:lnTo>
                    <a:pt x="601" y="12776"/>
                  </a:lnTo>
                  <a:cubicBezTo>
                    <a:pt x="601" y="14044"/>
                    <a:pt x="1602" y="15145"/>
                    <a:pt x="2870" y="15178"/>
                  </a:cubicBezTo>
                  <a:cubicBezTo>
                    <a:pt x="4171" y="15178"/>
                    <a:pt x="5238" y="14144"/>
                    <a:pt x="5238" y="12843"/>
                  </a:cubicBezTo>
                  <a:lnTo>
                    <a:pt x="5238" y="2035"/>
                  </a:lnTo>
                  <a:cubicBezTo>
                    <a:pt x="5238" y="1735"/>
                    <a:pt x="5305" y="1435"/>
                    <a:pt x="5405" y="1168"/>
                  </a:cubicBezTo>
                  <a:lnTo>
                    <a:pt x="5838"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3" name="Google Shape;3265;p98">
              <a:extLst>
                <a:ext uri="{FF2B5EF4-FFF2-40B4-BE49-F238E27FC236}">
                  <a16:creationId xmlns:a16="http://schemas.microsoft.com/office/drawing/2014/main" id="{2611FCC5-1ECA-5C9E-8C23-B826FD71C27C}"/>
                </a:ext>
              </a:extLst>
            </p:cNvPr>
            <p:cNvSpPr/>
            <p:nvPr/>
          </p:nvSpPr>
          <p:spPr>
            <a:xfrm>
              <a:off x="2941450" y="4021950"/>
              <a:ext cx="70900" cy="182350"/>
            </a:xfrm>
            <a:custGeom>
              <a:avLst/>
              <a:gdLst/>
              <a:ahLst/>
              <a:cxnLst/>
              <a:rect l="l" t="t" r="r" b="b"/>
              <a:pathLst>
                <a:path w="2836" h="7294" extrusionOk="0">
                  <a:moveTo>
                    <a:pt x="431" y="0"/>
                  </a:moveTo>
                  <a:cubicBezTo>
                    <a:pt x="285" y="0"/>
                    <a:pt x="137" y="16"/>
                    <a:pt x="0" y="55"/>
                  </a:cubicBezTo>
                  <a:lnTo>
                    <a:pt x="0" y="5893"/>
                  </a:lnTo>
                  <a:cubicBezTo>
                    <a:pt x="0" y="6660"/>
                    <a:pt x="634" y="7294"/>
                    <a:pt x="1434" y="7294"/>
                  </a:cubicBezTo>
                  <a:cubicBezTo>
                    <a:pt x="2202" y="7294"/>
                    <a:pt x="2835" y="6660"/>
                    <a:pt x="2835" y="5893"/>
                  </a:cubicBezTo>
                  <a:lnTo>
                    <a:pt x="2835" y="155"/>
                  </a:lnTo>
                  <a:cubicBezTo>
                    <a:pt x="2535" y="222"/>
                    <a:pt x="2268" y="222"/>
                    <a:pt x="2001" y="222"/>
                  </a:cubicBezTo>
                  <a:cubicBezTo>
                    <a:pt x="1568" y="189"/>
                    <a:pt x="1168" y="55"/>
                    <a:pt x="734" y="22"/>
                  </a:cubicBezTo>
                  <a:cubicBezTo>
                    <a:pt x="637" y="8"/>
                    <a:pt x="535" y="0"/>
                    <a:pt x="431" y="0"/>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4" name="Google Shape;3266;p98">
              <a:extLst>
                <a:ext uri="{FF2B5EF4-FFF2-40B4-BE49-F238E27FC236}">
                  <a16:creationId xmlns:a16="http://schemas.microsoft.com/office/drawing/2014/main" id="{48BBD981-12EB-3392-2EC6-6AE494E05AFF}"/>
                </a:ext>
              </a:extLst>
            </p:cNvPr>
            <p:cNvSpPr/>
            <p:nvPr/>
          </p:nvSpPr>
          <p:spPr>
            <a:xfrm>
              <a:off x="3071525" y="3848200"/>
              <a:ext cx="146800" cy="379450"/>
            </a:xfrm>
            <a:custGeom>
              <a:avLst/>
              <a:gdLst/>
              <a:ahLst/>
              <a:cxnLst/>
              <a:rect l="l" t="t" r="r" b="b"/>
              <a:pathLst>
                <a:path w="5872" h="15178" extrusionOk="0">
                  <a:moveTo>
                    <a:pt x="1" y="0"/>
                  </a:moveTo>
                  <a:lnTo>
                    <a:pt x="468" y="1168"/>
                  </a:lnTo>
                  <a:cubicBezTo>
                    <a:pt x="568" y="1435"/>
                    <a:pt x="635" y="1735"/>
                    <a:pt x="635" y="2035"/>
                  </a:cubicBezTo>
                  <a:lnTo>
                    <a:pt x="635" y="12776"/>
                  </a:lnTo>
                  <a:cubicBezTo>
                    <a:pt x="635" y="14044"/>
                    <a:pt x="1635" y="15145"/>
                    <a:pt x="2903" y="15178"/>
                  </a:cubicBezTo>
                  <a:cubicBezTo>
                    <a:pt x="4204" y="15178"/>
                    <a:pt x="5271" y="14144"/>
                    <a:pt x="5271" y="12843"/>
                  </a:cubicBezTo>
                  <a:lnTo>
                    <a:pt x="5271" y="2035"/>
                  </a:lnTo>
                  <a:cubicBezTo>
                    <a:pt x="5271" y="1735"/>
                    <a:pt x="5305" y="1435"/>
                    <a:pt x="5438" y="1168"/>
                  </a:cubicBezTo>
                  <a:lnTo>
                    <a:pt x="5872"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5" name="Google Shape;3267;p98">
              <a:extLst>
                <a:ext uri="{FF2B5EF4-FFF2-40B4-BE49-F238E27FC236}">
                  <a16:creationId xmlns:a16="http://schemas.microsoft.com/office/drawing/2014/main" id="{2B7EDFCB-58C4-E896-56F0-CFA7E1BC6445}"/>
                </a:ext>
              </a:extLst>
            </p:cNvPr>
            <p:cNvSpPr/>
            <p:nvPr/>
          </p:nvSpPr>
          <p:spPr>
            <a:xfrm>
              <a:off x="3109900" y="4021950"/>
              <a:ext cx="70075" cy="182350"/>
            </a:xfrm>
            <a:custGeom>
              <a:avLst/>
              <a:gdLst/>
              <a:ahLst/>
              <a:cxnLst/>
              <a:rect l="l" t="t" r="r" b="b"/>
              <a:pathLst>
                <a:path w="2803" h="7294" extrusionOk="0">
                  <a:moveTo>
                    <a:pt x="431" y="0"/>
                  </a:moveTo>
                  <a:cubicBezTo>
                    <a:pt x="285" y="0"/>
                    <a:pt x="137" y="16"/>
                    <a:pt x="0" y="55"/>
                  </a:cubicBezTo>
                  <a:lnTo>
                    <a:pt x="0" y="5893"/>
                  </a:lnTo>
                  <a:cubicBezTo>
                    <a:pt x="0" y="6660"/>
                    <a:pt x="634" y="7294"/>
                    <a:pt x="1401" y="7294"/>
                  </a:cubicBezTo>
                  <a:cubicBezTo>
                    <a:pt x="2168" y="7294"/>
                    <a:pt x="2802" y="6660"/>
                    <a:pt x="2802" y="5893"/>
                  </a:cubicBezTo>
                  <a:lnTo>
                    <a:pt x="2802" y="155"/>
                  </a:lnTo>
                  <a:cubicBezTo>
                    <a:pt x="2535" y="222"/>
                    <a:pt x="2268" y="222"/>
                    <a:pt x="1968" y="222"/>
                  </a:cubicBezTo>
                  <a:cubicBezTo>
                    <a:pt x="1568" y="189"/>
                    <a:pt x="1134" y="55"/>
                    <a:pt x="734" y="22"/>
                  </a:cubicBezTo>
                  <a:cubicBezTo>
                    <a:pt x="637" y="8"/>
                    <a:pt x="535" y="0"/>
                    <a:pt x="431"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6" name="Google Shape;3268;p98">
              <a:extLst>
                <a:ext uri="{FF2B5EF4-FFF2-40B4-BE49-F238E27FC236}">
                  <a16:creationId xmlns:a16="http://schemas.microsoft.com/office/drawing/2014/main" id="{917BA3BB-52AB-81A2-6D13-72544D80705E}"/>
                </a:ext>
              </a:extLst>
            </p:cNvPr>
            <p:cNvSpPr/>
            <p:nvPr/>
          </p:nvSpPr>
          <p:spPr>
            <a:xfrm>
              <a:off x="3239975" y="3848200"/>
              <a:ext cx="146800" cy="379450"/>
            </a:xfrm>
            <a:custGeom>
              <a:avLst/>
              <a:gdLst/>
              <a:ahLst/>
              <a:cxnLst/>
              <a:rect l="l" t="t" r="r" b="b"/>
              <a:pathLst>
                <a:path w="5872" h="15178" extrusionOk="0">
                  <a:moveTo>
                    <a:pt x="1" y="0"/>
                  </a:moveTo>
                  <a:lnTo>
                    <a:pt x="468" y="1168"/>
                  </a:lnTo>
                  <a:cubicBezTo>
                    <a:pt x="568" y="1435"/>
                    <a:pt x="601" y="1735"/>
                    <a:pt x="601" y="2035"/>
                  </a:cubicBezTo>
                  <a:lnTo>
                    <a:pt x="601" y="12776"/>
                  </a:lnTo>
                  <a:cubicBezTo>
                    <a:pt x="601" y="14044"/>
                    <a:pt x="1602" y="15145"/>
                    <a:pt x="2903" y="15178"/>
                  </a:cubicBezTo>
                  <a:cubicBezTo>
                    <a:pt x="4204" y="15178"/>
                    <a:pt x="5271" y="14144"/>
                    <a:pt x="5271" y="12843"/>
                  </a:cubicBezTo>
                  <a:lnTo>
                    <a:pt x="5271" y="2035"/>
                  </a:lnTo>
                  <a:cubicBezTo>
                    <a:pt x="5271" y="1735"/>
                    <a:pt x="5305" y="1435"/>
                    <a:pt x="5405" y="1168"/>
                  </a:cubicBezTo>
                  <a:lnTo>
                    <a:pt x="5872"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7" name="Google Shape;3269;p98">
              <a:extLst>
                <a:ext uri="{FF2B5EF4-FFF2-40B4-BE49-F238E27FC236}">
                  <a16:creationId xmlns:a16="http://schemas.microsoft.com/office/drawing/2014/main" id="{7652DECC-0B52-7060-8C59-5C1C66C72074}"/>
                </a:ext>
              </a:extLst>
            </p:cNvPr>
            <p:cNvSpPr/>
            <p:nvPr/>
          </p:nvSpPr>
          <p:spPr>
            <a:xfrm>
              <a:off x="3278350" y="4021950"/>
              <a:ext cx="70075" cy="182350"/>
            </a:xfrm>
            <a:custGeom>
              <a:avLst/>
              <a:gdLst/>
              <a:ahLst/>
              <a:cxnLst/>
              <a:rect l="l" t="t" r="r" b="b"/>
              <a:pathLst>
                <a:path w="2803" h="7294" extrusionOk="0">
                  <a:moveTo>
                    <a:pt x="411" y="0"/>
                  </a:moveTo>
                  <a:cubicBezTo>
                    <a:pt x="274" y="0"/>
                    <a:pt x="137" y="16"/>
                    <a:pt x="0" y="55"/>
                  </a:cubicBezTo>
                  <a:lnTo>
                    <a:pt x="0" y="5893"/>
                  </a:lnTo>
                  <a:cubicBezTo>
                    <a:pt x="0" y="6660"/>
                    <a:pt x="634" y="7294"/>
                    <a:pt x="1401" y="7294"/>
                  </a:cubicBezTo>
                  <a:cubicBezTo>
                    <a:pt x="2169" y="7294"/>
                    <a:pt x="2802" y="6660"/>
                    <a:pt x="2802" y="5893"/>
                  </a:cubicBezTo>
                  <a:lnTo>
                    <a:pt x="2802" y="155"/>
                  </a:lnTo>
                  <a:cubicBezTo>
                    <a:pt x="2535" y="222"/>
                    <a:pt x="2235" y="222"/>
                    <a:pt x="1968" y="222"/>
                  </a:cubicBezTo>
                  <a:cubicBezTo>
                    <a:pt x="1535" y="189"/>
                    <a:pt x="1134" y="55"/>
                    <a:pt x="701" y="22"/>
                  </a:cubicBezTo>
                  <a:cubicBezTo>
                    <a:pt x="604" y="8"/>
                    <a:pt x="507" y="0"/>
                    <a:pt x="411" y="0"/>
                  </a:cubicBez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8" name="Google Shape;3270;p98">
              <a:extLst>
                <a:ext uri="{FF2B5EF4-FFF2-40B4-BE49-F238E27FC236}">
                  <a16:creationId xmlns:a16="http://schemas.microsoft.com/office/drawing/2014/main" id="{53FEEEED-DA05-DC16-A624-305E93C2781C}"/>
                </a:ext>
              </a:extLst>
            </p:cNvPr>
            <p:cNvSpPr/>
            <p:nvPr/>
          </p:nvSpPr>
          <p:spPr>
            <a:xfrm>
              <a:off x="2805500" y="3878225"/>
              <a:ext cx="649675" cy="409475"/>
            </a:xfrm>
            <a:custGeom>
              <a:avLst/>
              <a:gdLst/>
              <a:ahLst/>
              <a:cxnLst/>
              <a:rect l="l" t="t" r="r" b="b"/>
              <a:pathLst>
                <a:path w="25987" h="16379" extrusionOk="0">
                  <a:moveTo>
                    <a:pt x="3136" y="734"/>
                  </a:moveTo>
                  <a:cubicBezTo>
                    <a:pt x="3570" y="734"/>
                    <a:pt x="3937" y="1101"/>
                    <a:pt x="3937" y="1535"/>
                  </a:cubicBezTo>
                  <a:cubicBezTo>
                    <a:pt x="3937" y="2002"/>
                    <a:pt x="3570" y="2335"/>
                    <a:pt x="3136" y="2335"/>
                  </a:cubicBezTo>
                  <a:cubicBezTo>
                    <a:pt x="2669" y="2335"/>
                    <a:pt x="2336" y="2002"/>
                    <a:pt x="2336" y="1535"/>
                  </a:cubicBezTo>
                  <a:cubicBezTo>
                    <a:pt x="2336" y="1101"/>
                    <a:pt x="2669" y="734"/>
                    <a:pt x="3136" y="734"/>
                  </a:cubicBezTo>
                  <a:close/>
                  <a:moveTo>
                    <a:pt x="3136" y="0"/>
                  </a:moveTo>
                  <a:cubicBezTo>
                    <a:pt x="2403" y="0"/>
                    <a:pt x="1802" y="501"/>
                    <a:pt x="1635" y="1168"/>
                  </a:cubicBezTo>
                  <a:lnTo>
                    <a:pt x="368" y="1168"/>
                  </a:lnTo>
                  <a:cubicBezTo>
                    <a:pt x="168" y="1168"/>
                    <a:pt x="1" y="1335"/>
                    <a:pt x="1" y="1535"/>
                  </a:cubicBezTo>
                  <a:cubicBezTo>
                    <a:pt x="1" y="1735"/>
                    <a:pt x="168" y="1902"/>
                    <a:pt x="368" y="1902"/>
                  </a:cubicBezTo>
                  <a:lnTo>
                    <a:pt x="1635" y="1902"/>
                  </a:lnTo>
                  <a:cubicBezTo>
                    <a:pt x="1769" y="2469"/>
                    <a:pt x="2202" y="2902"/>
                    <a:pt x="2769" y="3036"/>
                  </a:cubicBezTo>
                  <a:lnTo>
                    <a:pt x="2769" y="16012"/>
                  </a:lnTo>
                  <a:cubicBezTo>
                    <a:pt x="2769" y="16212"/>
                    <a:pt x="2936" y="16379"/>
                    <a:pt x="3136" y="16379"/>
                  </a:cubicBezTo>
                  <a:cubicBezTo>
                    <a:pt x="3337" y="16379"/>
                    <a:pt x="3503" y="16212"/>
                    <a:pt x="3503" y="16012"/>
                  </a:cubicBezTo>
                  <a:lnTo>
                    <a:pt x="3503" y="3036"/>
                  </a:lnTo>
                  <a:cubicBezTo>
                    <a:pt x="4037" y="2902"/>
                    <a:pt x="4471" y="2469"/>
                    <a:pt x="4604" y="1902"/>
                  </a:cubicBezTo>
                  <a:lnTo>
                    <a:pt x="25619" y="1902"/>
                  </a:lnTo>
                  <a:cubicBezTo>
                    <a:pt x="25819" y="1902"/>
                    <a:pt x="25986" y="1735"/>
                    <a:pt x="25986" y="1535"/>
                  </a:cubicBezTo>
                  <a:cubicBezTo>
                    <a:pt x="25986" y="1335"/>
                    <a:pt x="25819" y="1168"/>
                    <a:pt x="25619" y="1168"/>
                  </a:cubicBezTo>
                  <a:lnTo>
                    <a:pt x="4604" y="1168"/>
                  </a:lnTo>
                  <a:cubicBezTo>
                    <a:pt x="4437" y="501"/>
                    <a:pt x="3837" y="0"/>
                    <a:pt x="3136" y="0"/>
                  </a:cubicBezTo>
                  <a:close/>
                </a:path>
              </a:pathLst>
            </a:custGeom>
            <a:solidFill>
              <a:srgbClr val="50505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9" name="Google Shape;3271;p98">
              <a:extLst>
                <a:ext uri="{FF2B5EF4-FFF2-40B4-BE49-F238E27FC236}">
                  <a16:creationId xmlns:a16="http://schemas.microsoft.com/office/drawing/2014/main" id="{FBB26225-735F-7A4D-6ADE-14FF84936BE8}"/>
                </a:ext>
              </a:extLst>
            </p:cNvPr>
            <p:cNvSpPr/>
            <p:nvPr/>
          </p:nvSpPr>
          <p:spPr>
            <a:xfrm>
              <a:off x="2746300" y="4271000"/>
              <a:ext cx="274375" cy="48400"/>
            </a:xfrm>
            <a:custGeom>
              <a:avLst/>
              <a:gdLst/>
              <a:ahLst/>
              <a:cxnLst/>
              <a:rect l="l" t="t" r="r" b="b"/>
              <a:pathLst>
                <a:path w="10975" h="1936" extrusionOk="0">
                  <a:moveTo>
                    <a:pt x="1268" y="0"/>
                  </a:moveTo>
                  <a:cubicBezTo>
                    <a:pt x="568" y="0"/>
                    <a:pt x="0" y="568"/>
                    <a:pt x="0" y="1268"/>
                  </a:cubicBezTo>
                  <a:lnTo>
                    <a:pt x="0" y="1935"/>
                  </a:lnTo>
                  <a:lnTo>
                    <a:pt x="10975" y="1935"/>
                  </a:lnTo>
                  <a:lnTo>
                    <a:pt x="10975" y="1268"/>
                  </a:lnTo>
                  <a:cubicBezTo>
                    <a:pt x="10975" y="568"/>
                    <a:pt x="10408" y="0"/>
                    <a:pt x="9707" y="0"/>
                  </a:cubicBezTo>
                  <a:close/>
                </a:path>
              </a:pathLst>
            </a:custGeom>
            <a:solidFill>
              <a:srgbClr val="D1DA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0" name="Google Shape;3272;p98">
              <a:extLst>
                <a:ext uri="{FF2B5EF4-FFF2-40B4-BE49-F238E27FC236}">
                  <a16:creationId xmlns:a16="http://schemas.microsoft.com/office/drawing/2014/main" id="{B274B653-8E8A-1764-4F1B-EF091A61749B}"/>
                </a:ext>
              </a:extLst>
            </p:cNvPr>
            <p:cNvSpPr/>
            <p:nvPr/>
          </p:nvSpPr>
          <p:spPr>
            <a:xfrm>
              <a:off x="2929775" y="4271000"/>
              <a:ext cx="587925" cy="48400"/>
            </a:xfrm>
            <a:custGeom>
              <a:avLst/>
              <a:gdLst/>
              <a:ahLst/>
              <a:cxnLst/>
              <a:rect l="l" t="t" r="r" b="b"/>
              <a:pathLst>
                <a:path w="23517" h="1936" extrusionOk="0">
                  <a:moveTo>
                    <a:pt x="1268" y="0"/>
                  </a:moveTo>
                  <a:cubicBezTo>
                    <a:pt x="567" y="0"/>
                    <a:pt x="0" y="568"/>
                    <a:pt x="0" y="1268"/>
                  </a:cubicBezTo>
                  <a:lnTo>
                    <a:pt x="0" y="1935"/>
                  </a:lnTo>
                  <a:lnTo>
                    <a:pt x="23517" y="1935"/>
                  </a:lnTo>
                  <a:lnTo>
                    <a:pt x="23517" y="1268"/>
                  </a:lnTo>
                  <a:cubicBezTo>
                    <a:pt x="23517" y="568"/>
                    <a:pt x="22950" y="0"/>
                    <a:pt x="22249" y="0"/>
                  </a:cubicBezTo>
                  <a:close/>
                </a:path>
              </a:pathLst>
            </a:custGeom>
            <a:solidFill>
              <a:srgbClr val="A3B8F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7523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a:extLst>
            <a:ext uri="{FF2B5EF4-FFF2-40B4-BE49-F238E27FC236}">
              <a16:creationId xmlns:a16="http://schemas.microsoft.com/office/drawing/2014/main" id="{9F260E8B-71BE-A602-AF29-4EEE94D2B0D1}"/>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91651CFE-D196-830F-714B-E81992925E44}"/>
              </a:ext>
            </a:extLst>
          </p:cNvPr>
          <p:cNvGrpSpPr/>
          <p:nvPr/>
        </p:nvGrpSpPr>
        <p:grpSpPr>
          <a:xfrm>
            <a:off x="-2501" y="-14"/>
            <a:ext cx="12192000" cy="6858000"/>
            <a:chOff x="1" y="0"/>
            <a:chExt cx="12192000" cy="6858000"/>
          </a:xfrm>
        </p:grpSpPr>
        <p:sp>
          <p:nvSpPr>
            <p:cNvPr id="4" name="Rectangle 3">
              <a:extLst>
                <a:ext uri="{FF2B5EF4-FFF2-40B4-BE49-F238E27FC236}">
                  <a16:creationId xmlns:a16="http://schemas.microsoft.com/office/drawing/2014/main" id="{DCE56B14-03E1-C708-8465-F52B3DAD1320}"/>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460B6787-DF8E-F1BE-0A4A-CCE32FA0B0FB}"/>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TextBox 8">
              <a:extLst>
                <a:ext uri="{FF2B5EF4-FFF2-40B4-BE49-F238E27FC236}">
                  <a16:creationId xmlns:a16="http://schemas.microsoft.com/office/drawing/2014/main" id="{C109BD90-DE5F-A847-7CBE-310DC0CEFDAF}"/>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INTRODUCTION</a:t>
              </a:r>
            </a:p>
          </p:txBody>
        </p:sp>
      </p:grpSp>
      <p:grpSp>
        <p:nvGrpSpPr>
          <p:cNvPr id="30" name="Group 29">
            <a:extLst>
              <a:ext uri="{FF2B5EF4-FFF2-40B4-BE49-F238E27FC236}">
                <a16:creationId xmlns:a16="http://schemas.microsoft.com/office/drawing/2014/main" id="{3F505439-FA36-EE65-F56E-9883AE96FE89}"/>
              </a:ext>
            </a:extLst>
          </p:cNvPr>
          <p:cNvGrpSpPr/>
          <p:nvPr/>
        </p:nvGrpSpPr>
        <p:grpSpPr>
          <a:xfrm>
            <a:off x="-325669" y="0"/>
            <a:ext cx="12192001" cy="6858000"/>
            <a:chOff x="0" y="0"/>
            <a:chExt cx="12192001" cy="6858000"/>
          </a:xfrm>
        </p:grpSpPr>
        <p:sp>
          <p:nvSpPr>
            <p:cNvPr id="31" name="Rectangle 30">
              <a:extLst>
                <a:ext uri="{FF2B5EF4-FFF2-40B4-BE49-F238E27FC236}">
                  <a16:creationId xmlns:a16="http://schemas.microsoft.com/office/drawing/2014/main" id="{E7CD8274-F035-8120-051C-2724B056569B}"/>
                </a:ext>
              </a:extLst>
            </p:cNvPr>
            <p:cNvSpPr/>
            <p:nvPr/>
          </p:nvSpPr>
          <p:spPr>
            <a:xfrm>
              <a:off x="0" y="0"/>
              <a:ext cx="12192001"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4A93244B-9C4E-EC4B-3772-C477979D26A7}"/>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TextBox 32">
              <a:extLst>
                <a:ext uri="{FF2B5EF4-FFF2-40B4-BE49-F238E27FC236}">
                  <a16:creationId xmlns:a16="http://schemas.microsoft.com/office/drawing/2014/main" id="{D70205C2-F01B-935D-DAA6-6FC390789351}"/>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CNN</a:t>
              </a:r>
            </a:p>
          </p:txBody>
        </p:sp>
      </p:grpSp>
      <p:grpSp>
        <p:nvGrpSpPr>
          <p:cNvPr id="34" name="Group 33">
            <a:extLst>
              <a:ext uri="{FF2B5EF4-FFF2-40B4-BE49-F238E27FC236}">
                <a16:creationId xmlns:a16="http://schemas.microsoft.com/office/drawing/2014/main" id="{DEB1D908-6AFD-C727-02BA-B5B0F89609A6}"/>
              </a:ext>
            </a:extLst>
          </p:cNvPr>
          <p:cNvGrpSpPr/>
          <p:nvPr/>
        </p:nvGrpSpPr>
        <p:grpSpPr>
          <a:xfrm>
            <a:off x="-695684" y="0"/>
            <a:ext cx="12192000" cy="6858000"/>
            <a:chOff x="1" y="0"/>
            <a:chExt cx="12192000" cy="6858000"/>
          </a:xfrm>
        </p:grpSpPr>
        <p:sp>
          <p:nvSpPr>
            <p:cNvPr id="35" name="Rectangle 34">
              <a:extLst>
                <a:ext uri="{FF2B5EF4-FFF2-40B4-BE49-F238E27FC236}">
                  <a16:creationId xmlns:a16="http://schemas.microsoft.com/office/drawing/2014/main" id="{BD194A91-92B2-7D2F-9DF9-4FD172184583}"/>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6" name="Freeform: Shape 35">
              <a:extLst>
                <a:ext uri="{FF2B5EF4-FFF2-40B4-BE49-F238E27FC236}">
                  <a16:creationId xmlns:a16="http://schemas.microsoft.com/office/drawing/2014/main" id="{5431929D-D7D9-61F3-0AB4-D6FFB602C71E}"/>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TextBox 36">
              <a:extLst>
                <a:ext uri="{FF2B5EF4-FFF2-40B4-BE49-F238E27FC236}">
                  <a16:creationId xmlns:a16="http://schemas.microsoft.com/office/drawing/2014/main" id="{D255CA3E-8AD1-2076-0918-F59656EA282D}"/>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DATASETS</a:t>
              </a:r>
            </a:p>
          </p:txBody>
        </p:sp>
      </p:grpSp>
      <p:grpSp>
        <p:nvGrpSpPr>
          <p:cNvPr id="38" name="Group 37">
            <a:extLst>
              <a:ext uri="{FF2B5EF4-FFF2-40B4-BE49-F238E27FC236}">
                <a16:creationId xmlns:a16="http://schemas.microsoft.com/office/drawing/2014/main" id="{708C9CB7-887A-81D2-E39B-6EB8CEE03027}"/>
              </a:ext>
            </a:extLst>
          </p:cNvPr>
          <p:cNvGrpSpPr/>
          <p:nvPr/>
        </p:nvGrpSpPr>
        <p:grpSpPr>
          <a:xfrm>
            <a:off x="-11183907" y="-6"/>
            <a:ext cx="12192000" cy="6858000"/>
            <a:chOff x="1" y="0"/>
            <a:chExt cx="12192000" cy="6858000"/>
          </a:xfrm>
        </p:grpSpPr>
        <p:sp>
          <p:nvSpPr>
            <p:cNvPr id="39" name="Rectangle 38">
              <a:extLst>
                <a:ext uri="{FF2B5EF4-FFF2-40B4-BE49-F238E27FC236}">
                  <a16:creationId xmlns:a16="http://schemas.microsoft.com/office/drawing/2014/main" id="{1770538A-CB5F-58E2-FEC7-EFF9D52E6B81}"/>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011F95A4-1545-B581-0853-5900BA62153D}"/>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 name="TextBox 40">
              <a:extLst>
                <a:ext uri="{FF2B5EF4-FFF2-40B4-BE49-F238E27FC236}">
                  <a16:creationId xmlns:a16="http://schemas.microsoft.com/office/drawing/2014/main" id="{F326B008-FB64-3EE9-81F0-F158D1EB2C7F}"/>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DEVELOPMENT</a:t>
              </a:r>
            </a:p>
          </p:txBody>
        </p:sp>
      </p:grpSp>
      <p:grpSp>
        <p:nvGrpSpPr>
          <p:cNvPr id="42" name="Group 41">
            <a:extLst>
              <a:ext uri="{FF2B5EF4-FFF2-40B4-BE49-F238E27FC236}">
                <a16:creationId xmlns:a16="http://schemas.microsoft.com/office/drawing/2014/main" id="{54EB49F3-FE7C-DB3C-B958-4B3D341FA7C0}"/>
              </a:ext>
            </a:extLst>
          </p:cNvPr>
          <p:cNvGrpSpPr/>
          <p:nvPr/>
        </p:nvGrpSpPr>
        <p:grpSpPr>
          <a:xfrm>
            <a:off x="-11505649" y="-6"/>
            <a:ext cx="12192000" cy="6858000"/>
            <a:chOff x="1" y="0"/>
            <a:chExt cx="12192000" cy="6858000"/>
          </a:xfrm>
        </p:grpSpPr>
        <p:sp>
          <p:nvSpPr>
            <p:cNvPr id="43" name="Rectangle 42">
              <a:extLst>
                <a:ext uri="{FF2B5EF4-FFF2-40B4-BE49-F238E27FC236}">
                  <a16:creationId xmlns:a16="http://schemas.microsoft.com/office/drawing/2014/main" id="{70455521-D373-E7DC-CDC9-49BD8AE769F4}"/>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499A60D3-8839-BA4C-5780-1423DE0661D5}"/>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TextBox 44">
              <a:extLst>
                <a:ext uri="{FF2B5EF4-FFF2-40B4-BE49-F238E27FC236}">
                  <a16:creationId xmlns:a16="http://schemas.microsoft.com/office/drawing/2014/main" id="{06F44B2F-CC6C-CA98-4A92-DED9CC3B7BB5}"/>
                </a:ext>
              </a:extLst>
            </p:cNvPr>
            <p:cNvSpPr txBox="1"/>
            <p:nvPr/>
          </p:nvSpPr>
          <p:spPr>
            <a:xfrm rot="16200000">
              <a:off x="11241912" y="3267416"/>
              <a:ext cx="1577012"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OUTPUTS</a:t>
              </a:r>
            </a:p>
          </p:txBody>
        </p:sp>
      </p:grpSp>
      <p:grpSp>
        <p:nvGrpSpPr>
          <p:cNvPr id="46" name="Group 45">
            <a:extLst>
              <a:ext uri="{FF2B5EF4-FFF2-40B4-BE49-F238E27FC236}">
                <a16:creationId xmlns:a16="http://schemas.microsoft.com/office/drawing/2014/main" id="{7E7CB842-7FE9-AEF2-DF17-2A3C11941E4D}"/>
              </a:ext>
            </a:extLst>
          </p:cNvPr>
          <p:cNvGrpSpPr/>
          <p:nvPr/>
        </p:nvGrpSpPr>
        <p:grpSpPr>
          <a:xfrm>
            <a:off x="-11871335" y="-10"/>
            <a:ext cx="12192000" cy="6858000"/>
            <a:chOff x="1" y="0"/>
            <a:chExt cx="12192000" cy="6858000"/>
          </a:xfrm>
        </p:grpSpPr>
        <p:sp>
          <p:nvSpPr>
            <p:cNvPr id="47" name="Rectangle 46">
              <a:extLst>
                <a:ext uri="{FF2B5EF4-FFF2-40B4-BE49-F238E27FC236}">
                  <a16:creationId xmlns:a16="http://schemas.microsoft.com/office/drawing/2014/main" id="{A1467820-4B26-DB35-27F9-B7E64FB26864}"/>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7E6FDC9D-ACB3-F6D7-3D52-AE0648149BBF}"/>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TextBox 48">
              <a:extLst>
                <a:ext uri="{FF2B5EF4-FFF2-40B4-BE49-F238E27FC236}">
                  <a16:creationId xmlns:a16="http://schemas.microsoft.com/office/drawing/2014/main" id="{FB5AC9B1-623B-05B5-CAE4-226BA8145B4C}"/>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CONCLUSION</a:t>
              </a:r>
            </a:p>
          </p:txBody>
        </p:sp>
      </p:grpSp>
      <p:sp>
        <p:nvSpPr>
          <p:cNvPr id="2" name="TextBox 1">
            <a:extLst>
              <a:ext uri="{FF2B5EF4-FFF2-40B4-BE49-F238E27FC236}">
                <a16:creationId xmlns:a16="http://schemas.microsoft.com/office/drawing/2014/main" id="{FDFFFF8D-9AF2-F059-BBA5-3D0538A0B38A}"/>
              </a:ext>
            </a:extLst>
          </p:cNvPr>
          <p:cNvSpPr txBox="1"/>
          <p:nvPr/>
        </p:nvSpPr>
        <p:spPr>
          <a:xfrm>
            <a:off x="1701275" y="531628"/>
            <a:ext cx="7038689" cy="4031873"/>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Dataset Preparation</a:t>
            </a:r>
          </a:p>
          <a:p>
            <a:endParaRPr lang="en-US" sz="2000" b="1"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Dataset Collection</a:t>
            </a:r>
            <a:r>
              <a:rPr lang="en-US" dirty="0">
                <a:latin typeface="Times New Roman" panose="02020603050405020304" pitchFamily="18" charset="0"/>
                <a:cs typeface="Times New Roman" panose="02020603050405020304" pitchFamily="18" charset="0"/>
              </a:rPr>
              <a:t>: Collect a dataset of iris images with annotations for tumor presence and type. Public datasets might be available, or you may need to annotate images manually.</a:t>
            </a:r>
          </a:p>
          <a:p>
            <a:endParaRPr lang="en-US"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Preprocessing</a:t>
            </a:r>
            <a:r>
              <a:rPr lang="en-US"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Resize images to a consistent size (e.g., 128x128 or 224x224 for CNNs).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Normalize pixel values to the range [0, 1] </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Augment the dataset (e.g., flipping, rotation, brightness adjustment) to improve generalization.</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Split the dataset into training, validation, and test sets.</a:t>
            </a:r>
          </a:p>
          <a:p>
            <a:endParaRPr lang="en-IN" dirty="0"/>
          </a:p>
        </p:txBody>
      </p:sp>
      <p:pic>
        <p:nvPicPr>
          <p:cNvPr id="3" name="Picture 2">
            <a:extLst>
              <a:ext uri="{FF2B5EF4-FFF2-40B4-BE49-F238E27FC236}">
                <a16:creationId xmlns:a16="http://schemas.microsoft.com/office/drawing/2014/main" id="{0E041EAD-6B1C-E937-6E88-CC0643C547C5}"/>
              </a:ext>
            </a:extLst>
          </p:cNvPr>
          <p:cNvPicPr>
            <a:picLocks noChangeAspect="1"/>
          </p:cNvPicPr>
          <p:nvPr/>
        </p:nvPicPr>
        <p:blipFill>
          <a:blip r:embed="rId3"/>
          <a:stretch>
            <a:fillRect/>
          </a:stretch>
        </p:blipFill>
        <p:spPr>
          <a:xfrm>
            <a:off x="2560324" y="4563501"/>
            <a:ext cx="3128492" cy="1955308"/>
          </a:xfrm>
          <a:prstGeom prst="rect">
            <a:avLst/>
          </a:prstGeom>
        </p:spPr>
      </p:pic>
      <p:pic>
        <p:nvPicPr>
          <p:cNvPr id="5" name="Picture 4">
            <a:extLst>
              <a:ext uri="{FF2B5EF4-FFF2-40B4-BE49-F238E27FC236}">
                <a16:creationId xmlns:a16="http://schemas.microsoft.com/office/drawing/2014/main" id="{543B5BF3-8B4D-AD9C-6551-CA2859375FB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5615052" y="4792401"/>
            <a:ext cx="2084472" cy="1386812"/>
          </a:xfrm>
          <a:prstGeom prst="rect">
            <a:avLst/>
          </a:prstGeom>
        </p:spPr>
      </p:pic>
      <p:pic>
        <p:nvPicPr>
          <p:cNvPr id="6" name="Picture 5">
            <a:extLst>
              <a:ext uri="{FF2B5EF4-FFF2-40B4-BE49-F238E27FC236}">
                <a16:creationId xmlns:a16="http://schemas.microsoft.com/office/drawing/2014/main" id="{4A8C21D8-D5C1-824B-CC21-2ECAE033292A}"/>
              </a:ext>
            </a:extLst>
          </p:cNvPr>
          <p:cNvPicPr>
            <a:picLocks noChangeAspect="1"/>
          </p:cNvPicPr>
          <p:nvPr/>
        </p:nvPicPr>
        <p:blipFill>
          <a:blip r:embed="rId6"/>
          <a:stretch>
            <a:fillRect/>
          </a:stretch>
        </p:blipFill>
        <p:spPr>
          <a:xfrm>
            <a:off x="7884531" y="4316711"/>
            <a:ext cx="1707193" cy="1137684"/>
          </a:xfrm>
          <a:prstGeom prst="rect">
            <a:avLst/>
          </a:prstGeom>
        </p:spPr>
      </p:pic>
      <p:sp>
        <p:nvSpPr>
          <p:cNvPr id="10" name="TextBox 9">
            <a:extLst>
              <a:ext uri="{FF2B5EF4-FFF2-40B4-BE49-F238E27FC236}">
                <a16:creationId xmlns:a16="http://schemas.microsoft.com/office/drawing/2014/main" id="{6D1E818B-6A84-5423-4BCE-53A47EBAF320}"/>
              </a:ext>
            </a:extLst>
          </p:cNvPr>
          <p:cNvSpPr txBox="1"/>
          <p:nvPr/>
        </p:nvSpPr>
        <p:spPr>
          <a:xfrm>
            <a:off x="9983972" y="4563501"/>
            <a:ext cx="1435395" cy="646331"/>
          </a:xfrm>
          <a:prstGeom prst="rect">
            <a:avLst/>
          </a:prstGeom>
          <a:noFill/>
        </p:spPr>
        <p:txBody>
          <a:bodyPr wrap="square" rtlCol="0">
            <a:spAutoFit/>
          </a:bodyPr>
          <a:lstStyle/>
          <a:p>
            <a:r>
              <a:rPr lang="en-IN" dirty="0" err="1"/>
              <a:t>Tumored</a:t>
            </a:r>
            <a:r>
              <a:rPr lang="en-IN" dirty="0"/>
              <a:t> </a:t>
            </a:r>
          </a:p>
          <a:p>
            <a:r>
              <a:rPr lang="en-IN" dirty="0"/>
              <a:t>Label - 1</a:t>
            </a:r>
          </a:p>
        </p:txBody>
      </p:sp>
      <p:sp>
        <p:nvSpPr>
          <p:cNvPr id="12" name="TextBox 11">
            <a:extLst>
              <a:ext uri="{FF2B5EF4-FFF2-40B4-BE49-F238E27FC236}">
                <a16:creationId xmlns:a16="http://schemas.microsoft.com/office/drawing/2014/main" id="{962D1D80-8164-EE1A-25BE-ACCD99488FB5}"/>
              </a:ext>
            </a:extLst>
          </p:cNvPr>
          <p:cNvSpPr txBox="1"/>
          <p:nvPr/>
        </p:nvSpPr>
        <p:spPr>
          <a:xfrm>
            <a:off x="9963384" y="5915696"/>
            <a:ext cx="1435395" cy="646331"/>
          </a:xfrm>
          <a:prstGeom prst="rect">
            <a:avLst/>
          </a:prstGeom>
          <a:noFill/>
        </p:spPr>
        <p:txBody>
          <a:bodyPr wrap="square" rtlCol="0">
            <a:spAutoFit/>
          </a:bodyPr>
          <a:lstStyle/>
          <a:p>
            <a:r>
              <a:rPr lang="en-IN" dirty="0"/>
              <a:t>Healthy </a:t>
            </a:r>
          </a:p>
          <a:p>
            <a:r>
              <a:rPr lang="en-IN" dirty="0"/>
              <a:t>Label - 0</a:t>
            </a:r>
          </a:p>
        </p:txBody>
      </p:sp>
      <p:pic>
        <p:nvPicPr>
          <p:cNvPr id="11" name="Picture 10">
            <a:extLst>
              <a:ext uri="{FF2B5EF4-FFF2-40B4-BE49-F238E27FC236}">
                <a16:creationId xmlns:a16="http://schemas.microsoft.com/office/drawing/2014/main" id="{BFC0AEE6-0DF8-918D-C331-12D50F18101E}"/>
              </a:ext>
            </a:extLst>
          </p:cNvPr>
          <p:cNvPicPr>
            <a:picLocks noChangeAspect="1"/>
          </p:cNvPicPr>
          <p:nvPr/>
        </p:nvPicPr>
        <p:blipFill>
          <a:blip r:embed="rId7"/>
          <a:stretch>
            <a:fillRect/>
          </a:stretch>
        </p:blipFill>
        <p:spPr>
          <a:xfrm>
            <a:off x="7884531" y="5567362"/>
            <a:ext cx="1711049" cy="1140254"/>
          </a:xfrm>
          <a:prstGeom prst="rect">
            <a:avLst/>
          </a:prstGeom>
        </p:spPr>
      </p:pic>
    </p:spTree>
    <p:extLst>
      <p:ext uri="{BB962C8B-B14F-4D97-AF65-F5344CB8AC3E}">
        <p14:creationId xmlns:p14="http://schemas.microsoft.com/office/powerpoint/2010/main" val="1709768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a:extLst>
            <a:ext uri="{FF2B5EF4-FFF2-40B4-BE49-F238E27FC236}">
              <a16:creationId xmlns:a16="http://schemas.microsoft.com/office/drawing/2014/main" id="{4E51F610-614E-9FC7-0A6E-0647A3F0BDD2}"/>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338617AC-CBA7-E780-C839-B3FA892146C5}"/>
              </a:ext>
            </a:extLst>
          </p:cNvPr>
          <p:cNvGrpSpPr/>
          <p:nvPr/>
        </p:nvGrpSpPr>
        <p:grpSpPr>
          <a:xfrm>
            <a:off x="-2501" y="-14"/>
            <a:ext cx="12192000" cy="6858000"/>
            <a:chOff x="1" y="0"/>
            <a:chExt cx="12192000" cy="6858000"/>
          </a:xfrm>
        </p:grpSpPr>
        <p:sp>
          <p:nvSpPr>
            <p:cNvPr id="4" name="Rectangle 3">
              <a:extLst>
                <a:ext uri="{FF2B5EF4-FFF2-40B4-BE49-F238E27FC236}">
                  <a16:creationId xmlns:a16="http://schemas.microsoft.com/office/drawing/2014/main" id="{772B0D5C-AD79-BE65-5340-2DE39552C5A3}"/>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64416D35-F9DE-AB4D-3A89-0FE23E411AA3}"/>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TextBox 8">
              <a:extLst>
                <a:ext uri="{FF2B5EF4-FFF2-40B4-BE49-F238E27FC236}">
                  <a16:creationId xmlns:a16="http://schemas.microsoft.com/office/drawing/2014/main" id="{F4D42774-0035-233E-8E24-FE9E865C7E62}"/>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INTRODUCTION</a:t>
              </a:r>
            </a:p>
          </p:txBody>
        </p:sp>
      </p:grpSp>
      <p:grpSp>
        <p:nvGrpSpPr>
          <p:cNvPr id="30" name="Group 29">
            <a:extLst>
              <a:ext uri="{FF2B5EF4-FFF2-40B4-BE49-F238E27FC236}">
                <a16:creationId xmlns:a16="http://schemas.microsoft.com/office/drawing/2014/main" id="{67531CB8-4AD3-5206-3BBF-D30A543A3C47}"/>
              </a:ext>
            </a:extLst>
          </p:cNvPr>
          <p:cNvGrpSpPr/>
          <p:nvPr/>
        </p:nvGrpSpPr>
        <p:grpSpPr>
          <a:xfrm>
            <a:off x="-325669" y="0"/>
            <a:ext cx="12192001" cy="6858000"/>
            <a:chOff x="0" y="0"/>
            <a:chExt cx="12192001" cy="6858000"/>
          </a:xfrm>
        </p:grpSpPr>
        <p:sp>
          <p:nvSpPr>
            <p:cNvPr id="31" name="Rectangle 30">
              <a:extLst>
                <a:ext uri="{FF2B5EF4-FFF2-40B4-BE49-F238E27FC236}">
                  <a16:creationId xmlns:a16="http://schemas.microsoft.com/office/drawing/2014/main" id="{A732AD63-DC5B-C05C-9DEF-FF54F403218F}"/>
                </a:ext>
              </a:extLst>
            </p:cNvPr>
            <p:cNvSpPr/>
            <p:nvPr/>
          </p:nvSpPr>
          <p:spPr>
            <a:xfrm>
              <a:off x="0" y="0"/>
              <a:ext cx="12192001"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CF67C5B8-E877-ACE4-D547-278A38A5F7F4}"/>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TextBox 32">
              <a:extLst>
                <a:ext uri="{FF2B5EF4-FFF2-40B4-BE49-F238E27FC236}">
                  <a16:creationId xmlns:a16="http://schemas.microsoft.com/office/drawing/2014/main" id="{D706E5D7-23CF-4B37-9793-687655D5EA63}"/>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CNN</a:t>
              </a:r>
            </a:p>
          </p:txBody>
        </p:sp>
      </p:grpSp>
      <p:grpSp>
        <p:nvGrpSpPr>
          <p:cNvPr id="34" name="Group 33">
            <a:extLst>
              <a:ext uri="{FF2B5EF4-FFF2-40B4-BE49-F238E27FC236}">
                <a16:creationId xmlns:a16="http://schemas.microsoft.com/office/drawing/2014/main" id="{7D3BA3C5-FB0E-5417-3B0E-AB00986930DB}"/>
              </a:ext>
            </a:extLst>
          </p:cNvPr>
          <p:cNvGrpSpPr/>
          <p:nvPr/>
        </p:nvGrpSpPr>
        <p:grpSpPr>
          <a:xfrm>
            <a:off x="-695684" y="0"/>
            <a:ext cx="12192000" cy="6858000"/>
            <a:chOff x="1" y="0"/>
            <a:chExt cx="12192000" cy="6858000"/>
          </a:xfrm>
        </p:grpSpPr>
        <p:sp>
          <p:nvSpPr>
            <p:cNvPr id="35" name="Rectangle 34">
              <a:extLst>
                <a:ext uri="{FF2B5EF4-FFF2-40B4-BE49-F238E27FC236}">
                  <a16:creationId xmlns:a16="http://schemas.microsoft.com/office/drawing/2014/main" id="{8BD8622A-EE1E-A584-1A3B-2822EEA44B49}"/>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834FABE9-A431-B9A3-9DC2-233BC238B085}"/>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TextBox 36">
              <a:extLst>
                <a:ext uri="{FF2B5EF4-FFF2-40B4-BE49-F238E27FC236}">
                  <a16:creationId xmlns:a16="http://schemas.microsoft.com/office/drawing/2014/main" id="{0CA54B58-71F8-E21A-AD38-5B86BD0E8522}"/>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DATASETS</a:t>
              </a:r>
            </a:p>
          </p:txBody>
        </p:sp>
      </p:grpSp>
      <p:grpSp>
        <p:nvGrpSpPr>
          <p:cNvPr id="38" name="Group 37">
            <a:extLst>
              <a:ext uri="{FF2B5EF4-FFF2-40B4-BE49-F238E27FC236}">
                <a16:creationId xmlns:a16="http://schemas.microsoft.com/office/drawing/2014/main" id="{E43BC0D7-0399-5236-911C-84BA0501A46B}"/>
              </a:ext>
            </a:extLst>
          </p:cNvPr>
          <p:cNvGrpSpPr/>
          <p:nvPr/>
        </p:nvGrpSpPr>
        <p:grpSpPr>
          <a:xfrm>
            <a:off x="-1065700" y="0"/>
            <a:ext cx="12192000" cy="6858000"/>
            <a:chOff x="1" y="0"/>
            <a:chExt cx="12192000" cy="6858000"/>
          </a:xfrm>
        </p:grpSpPr>
        <p:sp>
          <p:nvSpPr>
            <p:cNvPr id="39" name="Rectangle 38">
              <a:extLst>
                <a:ext uri="{FF2B5EF4-FFF2-40B4-BE49-F238E27FC236}">
                  <a16:creationId xmlns:a16="http://schemas.microsoft.com/office/drawing/2014/main" id="{ACE680D9-84D3-22C2-7531-13F8D2D46C1E}"/>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1800" dirty="0">
                  <a:solidFill>
                    <a:schemeClr val="bg2">
                      <a:lumMod val="10000"/>
                    </a:schemeClr>
                  </a:solidFill>
                  <a:effectLst/>
                  <a:latin typeface="Times New Roman" panose="02020603050405020304" pitchFamily="18" charset="0"/>
                  <a:cs typeface="Times New Roman" panose="02020603050405020304" pitchFamily="18" charset="0"/>
                </a:rPr>
                <a:t>Z</a:t>
              </a:r>
              <a:endParaRPr lang="en-US" dirty="0"/>
            </a:p>
          </p:txBody>
        </p:sp>
        <p:sp>
          <p:nvSpPr>
            <p:cNvPr id="40" name="Freeform: Shape 39">
              <a:extLst>
                <a:ext uri="{FF2B5EF4-FFF2-40B4-BE49-F238E27FC236}">
                  <a16:creationId xmlns:a16="http://schemas.microsoft.com/office/drawing/2014/main" id="{F39544C0-C51C-2361-BF96-55FDF782DDB7}"/>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 name="TextBox 40">
              <a:extLst>
                <a:ext uri="{FF2B5EF4-FFF2-40B4-BE49-F238E27FC236}">
                  <a16:creationId xmlns:a16="http://schemas.microsoft.com/office/drawing/2014/main" id="{870AB302-4035-E61C-97A5-2C45E0C1892E}"/>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DEVELOPMENT</a:t>
              </a:r>
            </a:p>
          </p:txBody>
        </p:sp>
      </p:grpSp>
      <p:grpSp>
        <p:nvGrpSpPr>
          <p:cNvPr id="42" name="Group 41">
            <a:extLst>
              <a:ext uri="{FF2B5EF4-FFF2-40B4-BE49-F238E27FC236}">
                <a16:creationId xmlns:a16="http://schemas.microsoft.com/office/drawing/2014/main" id="{1DEFA29C-92E4-7DCB-E1AD-A88A3843BFC8}"/>
              </a:ext>
            </a:extLst>
          </p:cNvPr>
          <p:cNvGrpSpPr/>
          <p:nvPr/>
        </p:nvGrpSpPr>
        <p:grpSpPr>
          <a:xfrm>
            <a:off x="-11505649" y="-6"/>
            <a:ext cx="12192000" cy="6858000"/>
            <a:chOff x="1" y="0"/>
            <a:chExt cx="12192000" cy="6858000"/>
          </a:xfrm>
        </p:grpSpPr>
        <p:sp>
          <p:nvSpPr>
            <p:cNvPr id="43" name="Rectangle 42">
              <a:extLst>
                <a:ext uri="{FF2B5EF4-FFF2-40B4-BE49-F238E27FC236}">
                  <a16:creationId xmlns:a16="http://schemas.microsoft.com/office/drawing/2014/main" id="{0092F45C-AC0C-E024-EA04-6948759F6FEE}"/>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6097CCEC-BC95-FA36-9D4F-890AA1F8F446}"/>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TextBox 44">
              <a:extLst>
                <a:ext uri="{FF2B5EF4-FFF2-40B4-BE49-F238E27FC236}">
                  <a16:creationId xmlns:a16="http://schemas.microsoft.com/office/drawing/2014/main" id="{6C14F122-A832-9425-4029-BA55F32B7DEB}"/>
                </a:ext>
              </a:extLst>
            </p:cNvPr>
            <p:cNvSpPr txBox="1"/>
            <p:nvPr/>
          </p:nvSpPr>
          <p:spPr>
            <a:xfrm rot="16200000">
              <a:off x="11241912" y="3267416"/>
              <a:ext cx="1577012"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OUTPUTS</a:t>
              </a:r>
            </a:p>
          </p:txBody>
        </p:sp>
      </p:grpSp>
      <p:grpSp>
        <p:nvGrpSpPr>
          <p:cNvPr id="46" name="Group 45">
            <a:extLst>
              <a:ext uri="{FF2B5EF4-FFF2-40B4-BE49-F238E27FC236}">
                <a16:creationId xmlns:a16="http://schemas.microsoft.com/office/drawing/2014/main" id="{7E105B42-19EC-15BE-8043-E085F85416D6}"/>
              </a:ext>
            </a:extLst>
          </p:cNvPr>
          <p:cNvGrpSpPr/>
          <p:nvPr/>
        </p:nvGrpSpPr>
        <p:grpSpPr>
          <a:xfrm>
            <a:off x="-11871335" y="-10"/>
            <a:ext cx="12192000" cy="6858000"/>
            <a:chOff x="1" y="0"/>
            <a:chExt cx="12192000" cy="6858000"/>
          </a:xfrm>
        </p:grpSpPr>
        <p:sp>
          <p:nvSpPr>
            <p:cNvPr id="47" name="Rectangle 46">
              <a:extLst>
                <a:ext uri="{FF2B5EF4-FFF2-40B4-BE49-F238E27FC236}">
                  <a16:creationId xmlns:a16="http://schemas.microsoft.com/office/drawing/2014/main" id="{5F240FC2-7BE2-80B3-B462-5515DD4C493B}"/>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2D12E40E-6113-143F-DC2D-8D73DBE362E5}"/>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TextBox 48">
              <a:extLst>
                <a:ext uri="{FF2B5EF4-FFF2-40B4-BE49-F238E27FC236}">
                  <a16:creationId xmlns:a16="http://schemas.microsoft.com/office/drawing/2014/main" id="{30720EAB-F832-F75D-D6A1-BE34C1FF0EDE}"/>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CONCLUSION</a:t>
              </a:r>
            </a:p>
          </p:txBody>
        </p:sp>
      </p:grpSp>
      <p:sp>
        <p:nvSpPr>
          <p:cNvPr id="2" name="TextBox 1">
            <a:extLst>
              <a:ext uri="{FF2B5EF4-FFF2-40B4-BE49-F238E27FC236}">
                <a16:creationId xmlns:a16="http://schemas.microsoft.com/office/drawing/2014/main" id="{75EB386D-C812-7A9D-F134-C1EC4B0F1DAA}"/>
              </a:ext>
            </a:extLst>
          </p:cNvPr>
          <p:cNvSpPr txBox="1"/>
          <p:nvPr/>
        </p:nvSpPr>
        <p:spPr>
          <a:xfrm>
            <a:off x="2786013" y="561646"/>
            <a:ext cx="7532370" cy="5170646"/>
          </a:xfrm>
          <a:prstGeom prst="rect">
            <a:avLst/>
          </a:prstGeom>
          <a:noFill/>
        </p:spPr>
        <p:txBody>
          <a:bodyPr wrap="square" rtlCol="0">
            <a:spAutoFit/>
          </a:bodyPr>
          <a:lstStyle/>
          <a:p>
            <a:r>
              <a:rPr lang="en-US" sz="2000" b="1" dirty="0">
                <a:solidFill>
                  <a:schemeClr val="bg2">
                    <a:lumMod val="10000"/>
                  </a:schemeClr>
                </a:solidFill>
                <a:effectLst/>
                <a:latin typeface="Times New Roman" panose="02020603050405020304" pitchFamily="18" charset="0"/>
                <a:cs typeface="Times New Roman" panose="02020603050405020304" pitchFamily="18" charset="0"/>
              </a:rPr>
              <a:t>STEPS  FOR DEVELOPING OF </a:t>
            </a:r>
            <a:r>
              <a:rPr lang="en-IN" sz="2000" b="1" dirty="0">
                <a:solidFill>
                  <a:schemeClr val="bg2">
                    <a:lumMod val="10000"/>
                  </a:schemeClr>
                </a:solidFill>
                <a:latin typeface="Times New Roman" panose="02020603050405020304" pitchFamily="18" charset="0"/>
                <a:cs typeface="Times New Roman" panose="02020603050405020304" pitchFamily="18" charset="0"/>
              </a:rPr>
              <a:t>IRIS TUMOUR DETECTION MODEL USING CNN</a:t>
            </a:r>
          </a:p>
          <a:p>
            <a:endParaRPr lang="en-US" sz="2000" b="1" dirty="0">
              <a:solidFill>
                <a:schemeClr val="bg2">
                  <a:lumMod val="10000"/>
                </a:schemeClr>
              </a:solidFill>
              <a:effectLst/>
              <a:latin typeface="Times New Roman" panose="02020603050405020304" pitchFamily="18" charset="0"/>
              <a:cs typeface="Times New Roman" panose="02020603050405020304" pitchFamily="18" charset="0"/>
            </a:endParaRPr>
          </a:p>
          <a:p>
            <a:r>
              <a:rPr lang="en-US" sz="1800" dirty="0">
                <a:solidFill>
                  <a:schemeClr val="bg2">
                    <a:lumMod val="10000"/>
                  </a:schemeClr>
                </a:solidFill>
                <a:effectLst/>
                <a:latin typeface="Times New Roman" panose="02020603050405020304" pitchFamily="18" charset="0"/>
                <a:cs typeface="Times New Roman" panose="02020603050405020304" pitchFamily="18" charset="0"/>
              </a:rPr>
              <a:t>1</a:t>
            </a:r>
            <a:r>
              <a:rPr lang="en-US" dirty="0">
                <a:solidFill>
                  <a:schemeClr val="bg2">
                    <a:lumMod val="10000"/>
                  </a:schemeClr>
                </a:solidFill>
                <a:effectLst/>
                <a:latin typeface="Times New Roman" panose="02020603050405020304" pitchFamily="18" charset="0"/>
                <a:cs typeface="Times New Roman" panose="02020603050405020304" pitchFamily="18" charset="0"/>
              </a:rPr>
              <a:t>. Problem Definition:  </a:t>
            </a:r>
            <a:br>
              <a:rPr lang="en-US" b="0" dirty="0">
                <a:solidFill>
                  <a:schemeClr val="bg2">
                    <a:lumMod val="10000"/>
                  </a:schemeClr>
                </a:solidFill>
                <a:effectLst/>
                <a:latin typeface="Times New Roman" panose="02020603050405020304" pitchFamily="18" charset="0"/>
                <a:cs typeface="Times New Roman" panose="02020603050405020304" pitchFamily="18" charset="0"/>
              </a:rPr>
            </a:br>
            <a:r>
              <a:rPr lang="en-US" b="0" dirty="0">
                <a:solidFill>
                  <a:schemeClr val="bg2">
                    <a:lumMod val="10000"/>
                  </a:schemeClr>
                </a:solidFill>
                <a:effectLst/>
                <a:latin typeface="Times New Roman" panose="02020603050405020304" pitchFamily="18" charset="0"/>
                <a:cs typeface="Times New Roman" panose="02020603050405020304" pitchFamily="18" charset="0"/>
              </a:rPr>
              <a:t>   Define the objective of detecting tumors in iris images.</a:t>
            </a:r>
            <a:br>
              <a:rPr lang="en-US" b="0" dirty="0">
                <a:solidFill>
                  <a:schemeClr val="bg2">
                    <a:lumMod val="10000"/>
                  </a:schemeClr>
                </a:solidFill>
                <a:effectLst/>
                <a:latin typeface="Times New Roman" panose="02020603050405020304" pitchFamily="18" charset="0"/>
                <a:cs typeface="Times New Roman" panose="02020603050405020304" pitchFamily="18" charset="0"/>
              </a:rPr>
            </a:br>
            <a:r>
              <a:rPr lang="en-US" dirty="0">
                <a:solidFill>
                  <a:schemeClr val="bg2">
                    <a:lumMod val="10000"/>
                  </a:schemeClr>
                </a:solidFill>
                <a:effectLst/>
                <a:latin typeface="Times New Roman" panose="02020603050405020304" pitchFamily="18" charset="0"/>
                <a:cs typeface="Times New Roman" panose="02020603050405020304" pitchFamily="18" charset="0"/>
              </a:rPr>
              <a:t>2. Data Collection:  </a:t>
            </a:r>
            <a:br>
              <a:rPr lang="en-US" b="0" dirty="0">
                <a:solidFill>
                  <a:schemeClr val="bg2">
                    <a:lumMod val="10000"/>
                  </a:schemeClr>
                </a:solidFill>
                <a:effectLst/>
                <a:latin typeface="Times New Roman" panose="02020603050405020304" pitchFamily="18" charset="0"/>
                <a:cs typeface="Times New Roman" panose="02020603050405020304" pitchFamily="18" charset="0"/>
              </a:rPr>
            </a:br>
            <a:r>
              <a:rPr lang="en-US" b="0" dirty="0">
                <a:solidFill>
                  <a:schemeClr val="bg2">
                    <a:lumMod val="10000"/>
                  </a:schemeClr>
                </a:solidFill>
                <a:effectLst/>
                <a:latin typeface="Times New Roman" panose="02020603050405020304" pitchFamily="18" charset="0"/>
                <a:cs typeface="Times New Roman" panose="02020603050405020304" pitchFamily="18" charset="0"/>
              </a:rPr>
              <a:t>   Gather a labeled dataset of normal and tumorous iris images.</a:t>
            </a:r>
            <a:br>
              <a:rPr lang="en-US" b="0" dirty="0">
                <a:solidFill>
                  <a:schemeClr val="bg2">
                    <a:lumMod val="10000"/>
                  </a:schemeClr>
                </a:solidFill>
                <a:effectLst/>
                <a:latin typeface="Times New Roman" panose="02020603050405020304" pitchFamily="18" charset="0"/>
                <a:cs typeface="Times New Roman" panose="02020603050405020304" pitchFamily="18" charset="0"/>
              </a:rPr>
            </a:br>
            <a:r>
              <a:rPr lang="en-US" dirty="0">
                <a:solidFill>
                  <a:schemeClr val="bg2">
                    <a:lumMod val="10000"/>
                  </a:schemeClr>
                </a:solidFill>
                <a:effectLst/>
                <a:latin typeface="Times New Roman" panose="02020603050405020304" pitchFamily="18" charset="0"/>
                <a:cs typeface="Times New Roman" panose="02020603050405020304" pitchFamily="18" charset="0"/>
              </a:rPr>
              <a:t>3. Data Preprocessing:  </a:t>
            </a:r>
            <a:br>
              <a:rPr lang="en-US" b="0" dirty="0">
                <a:solidFill>
                  <a:schemeClr val="bg2">
                    <a:lumMod val="10000"/>
                  </a:schemeClr>
                </a:solidFill>
                <a:effectLst/>
                <a:latin typeface="Times New Roman" panose="02020603050405020304" pitchFamily="18" charset="0"/>
                <a:cs typeface="Times New Roman" panose="02020603050405020304" pitchFamily="18" charset="0"/>
              </a:rPr>
            </a:br>
            <a:r>
              <a:rPr lang="en-US" b="0" dirty="0">
                <a:solidFill>
                  <a:schemeClr val="bg2">
                    <a:lumMod val="10000"/>
                  </a:schemeClr>
                </a:solidFill>
                <a:effectLst/>
                <a:latin typeface="Times New Roman" panose="02020603050405020304" pitchFamily="18" charset="0"/>
                <a:cs typeface="Times New Roman" panose="02020603050405020304" pitchFamily="18" charset="0"/>
              </a:rPr>
              <a:t>   Resize, normalize, augment, and encode the dataset for training.</a:t>
            </a:r>
            <a:br>
              <a:rPr lang="en-US" b="0" dirty="0">
                <a:solidFill>
                  <a:schemeClr val="bg2">
                    <a:lumMod val="10000"/>
                  </a:schemeClr>
                </a:solidFill>
                <a:effectLst/>
                <a:latin typeface="Times New Roman" panose="02020603050405020304" pitchFamily="18" charset="0"/>
                <a:cs typeface="Times New Roman" panose="02020603050405020304" pitchFamily="18" charset="0"/>
              </a:rPr>
            </a:br>
            <a:r>
              <a:rPr lang="en-US" dirty="0">
                <a:solidFill>
                  <a:schemeClr val="bg2">
                    <a:lumMod val="10000"/>
                  </a:schemeClr>
                </a:solidFill>
                <a:effectLst/>
                <a:latin typeface="Times New Roman" panose="02020603050405020304" pitchFamily="18" charset="0"/>
                <a:cs typeface="Times New Roman" panose="02020603050405020304" pitchFamily="18" charset="0"/>
              </a:rPr>
              <a:t>4. Designing the CNN Architecture:  </a:t>
            </a:r>
            <a:br>
              <a:rPr lang="en-US" b="0" dirty="0">
                <a:solidFill>
                  <a:schemeClr val="bg2">
                    <a:lumMod val="10000"/>
                  </a:schemeClr>
                </a:solidFill>
                <a:effectLst/>
                <a:latin typeface="Times New Roman" panose="02020603050405020304" pitchFamily="18" charset="0"/>
                <a:cs typeface="Times New Roman" panose="02020603050405020304" pitchFamily="18" charset="0"/>
              </a:rPr>
            </a:br>
            <a:r>
              <a:rPr lang="en-US" b="0" dirty="0">
                <a:solidFill>
                  <a:schemeClr val="bg2">
                    <a:lumMod val="10000"/>
                  </a:schemeClr>
                </a:solidFill>
                <a:effectLst/>
                <a:latin typeface="Times New Roman" panose="02020603050405020304" pitchFamily="18" charset="0"/>
                <a:cs typeface="Times New Roman" panose="02020603050405020304" pitchFamily="18" charset="0"/>
              </a:rPr>
              <a:t>   Build a CNN model with convolution, pooling, and fully connected layers.</a:t>
            </a:r>
            <a:br>
              <a:rPr lang="en-US" b="0" dirty="0">
                <a:solidFill>
                  <a:schemeClr val="bg2">
                    <a:lumMod val="10000"/>
                  </a:schemeClr>
                </a:solidFill>
                <a:effectLst/>
                <a:latin typeface="Times New Roman" panose="02020603050405020304" pitchFamily="18" charset="0"/>
                <a:cs typeface="Times New Roman" panose="02020603050405020304" pitchFamily="18" charset="0"/>
              </a:rPr>
            </a:br>
            <a:r>
              <a:rPr lang="en-US" dirty="0">
                <a:solidFill>
                  <a:schemeClr val="bg2">
                    <a:lumMod val="10000"/>
                  </a:schemeClr>
                </a:solidFill>
                <a:effectLst/>
                <a:latin typeface="Times New Roman" panose="02020603050405020304" pitchFamily="18" charset="0"/>
                <a:cs typeface="Times New Roman" panose="02020603050405020304" pitchFamily="18" charset="0"/>
              </a:rPr>
              <a:t>5. Training the Model:</a:t>
            </a:r>
            <a:br>
              <a:rPr lang="en-US" b="0" dirty="0">
                <a:solidFill>
                  <a:schemeClr val="bg2">
                    <a:lumMod val="10000"/>
                  </a:schemeClr>
                </a:solidFill>
                <a:effectLst/>
                <a:latin typeface="Times New Roman" panose="02020603050405020304" pitchFamily="18" charset="0"/>
                <a:cs typeface="Times New Roman" panose="02020603050405020304" pitchFamily="18" charset="0"/>
              </a:rPr>
            </a:br>
            <a:r>
              <a:rPr lang="en-US" b="0" dirty="0">
                <a:solidFill>
                  <a:schemeClr val="bg2">
                    <a:lumMod val="10000"/>
                  </a:schemeClr>
                </a:solidFill>
                <a:effectLst/>
                <a:latin typeface="Times New Roman" panose="02020603050405020304" pitchFamily="18" charset="0"/>
                <a:cs typeface="Times New Roman" panose="02020603050405020304" pitchFamily="18" charset="0"/>
              </a:rPr>
              <a:t>   Train the model using a loss function, optimizer, and evaluation metrics.</a:t>
            </a:r>
            <a:br>
              <a:rPr lang="en-US" b="0" dirty="0">
                <a:solidFill>
                  <a:schemeClr val="bg2">
                    <a:lumMod val="10000"/>
                  </a:schemeClr>
                </a:solidFill>
                <a:effectLst/>
                <a:latin typeface="Times New Roman" panose="02020603050405020304" pitchFamily="18" charset="0"/>
                <a:cs typeface="Times New Roman" panose="02020603050405020304" pitchFamily="18" charset="0"/>
              </a:rPr>
            </a:br>
            <a:r>
              <a:rPr lang="en-US" dirty="0">
                <a:solidFill>
                  <a:schemeClr val="bg2">
                    <a:lumMod val="10000"/>
                  </a:schemeClr>
                </a:solidFill>
                <a:effectLst/>
                <a:latin typeface="Times New Roman" panose="02020603050405020304" pitchFamily="18" charset="0"/>
                <a:cs typeface="Times New Roman" panose="02020603050405020304" pitchFamily="18" charset="0"/>
              </a:rPr>
              <a:t>6. Model Evaluation:  </a:t>
            </a:r>
            <a:br>
              <a:rPr lang="en-US" b="0" dirty="0">
                <a:solidFill>
                  <a:schemeClr val="bg2">
                    <a:lumMod val="10000"/>
                  </a:schemeClr>
                </a:solidFill>
                <a:effectLst/>
                <a:latin typeface="Times New Roman" panose="02020603050405020304" pitchFamily="18" charset="0"/>
                <a:cs typeface="Times New Roman" panose="02020603050405020304" pitchFamily="18" charset="0"/>
              </a:rPr>
            </a:br>
            <a:r>
              <a:rPr lang="en-US" b="0" dirty="0">
                <a:solidFill>
                  <a:schemeClr val="bg2">
                    <a:lumMod val="10000"/>
                  </a:schemeClr>
                </a:solidFill>
                <a:effectLst/>
                <a:latin typeface="Times New Roman" panose="02020603050405020304" pitchFamily="18" charset="0"/>
                <a:cs typeface="Times New Roman" panose="02020603050405020304" pitchFamily="18" charset="0"/>
              </a:rPr>
              <a:t>   Assess the model’s accuracy, precision, recall, and ROC-AUC on test data.</a:t>
            </a:r>
            <a:br>
              <a:rPr lang="en-US" b="0" dirty="0">
                <a:solidFill>
                  <a:schemeClr val="bg2">
                    <a:lumMod val="10000"/>
                  </a:schemeClr>
                </a:solidFill>
                <a:effectLst/>
                <a:latin typeface="Times New Roman" panose="02020603050405020304" pitchFamily="18" charset="0"/>
                <a:cs typeface="Times New Roman" panose="02020603050405020304" pitchFamily="18" charset="0"/>
              </a:rPr>
            </a:br>
            <a:r>
              <a:rPr lang="en-US" dirty="0">
                <a:solidFill>
                  <a:schemeClr val="bg2">
                    <a:lumMod val="10000"/>
                  </a:schemeClr>
                </a:solidFill>
                <a:effectLst/>
                <a:latin typeface="Times New Roman" panose="02020603050405020304" pitchFamily="18" charset="0"/>
                <a:cs typeface="Times New Roman" panose="02020603050405020304" pitchFamily="18" charset="0"/>
              </a:rPr>
              <a:t>7. Deploying the Model:  </a:t>
            </a:r>
            <a:br>
              <a:rPr lang="en-US" b="0" dirty="0">
                <a:solidFill>
                  <a:schemeClr val="bg2">
                    <a:lumMod val="10000"/>
                  </a:schemeClr>
                </a:solidFill>
                <a:effectLst/>
                <a:latin typeface="Times New Roman" panose="02020603050405020304" pitchFamily="18" charset="0"/>
                <a:cs typeface="Times New Roman" panose="02020603050405020304" pitchFamily="18" charset="0"/>
              </a:rPr>
            </a:br>
            <a:r>
              <a:rPr lang="en-US" b="0" dirty="0">
                <a:solidFill>
                  <a:schemeClr val="bg2">
                    <a:lumMod val="10000"/>
                  </a:schemeClr>
                </a:solidFill>
                <a:effectLst/>
                <a:latin typeface="Times New Roman" panose="02020603050405020304" pitchFamily="18" charset="0"/>
                <a:cs typeface="Times New Roman" panose="02020603050405020304" pitchFamily="18" charset="0"/>
              </a:rPr>
              <a:t>   Convert and deploy the model for real-world use in applications.</a:t>
            </a:r>
            <a:br>
              <a:rPr lang="en-IN" dirty="0">
                <a:latin typeface="Times New Roman" panose="02020603050405020304" pitchFamily="18" charset="0"/>
                <a:cs typeface="Times New Roman" panose="02020603050405020304" pitchFamily="18" charset="0"/>
              </a:rPr>
            </a:br>
            <a:endParaRPr lang="en-IN" dirty="0"/>
          </a:p>
        </p:txBody>
      </p:sp>
      <p:pic>
        <p:nvPicPr>
          <p:cNvPr id="67" name="Picture 66">
            <a:extLst>
              <a:ext uri="{FF2B5EF4-FFF2-40B4-BE49-F238E27FC236}">
                <a16:creationId xmlns:a16="http://schemas.microsoft.com/office/drawing/2014/main" id="{87189BE1-13B5-536C-420D-66EC908E21CE}"/>
              </a:ext>
            </a:extLst>
          </p:cNvPr>
          <p:cNvPicPr>
            <a:picLocks noChangeAspect="1"/>
          </p:cNvPicPr>
          <p:nvPr/>
        </p:nvPicPr>
        <p:blipFill>
          <a:blip r:embed="rId3"/>
          <a:stretch>
            <a:fillRect/>
          </a:stretch>
        </p:blipFill>
        <p:spPr>
          <a:xfrm>
            <a:off x="524768" y="4473805"/>
            <a:ext cx="3487214" cy="3060457"/>
          </a:xfrm>
          <a:prstGeom prst="rect">
            <a:avLst/>
          </a:prstGeom>
        </p:spPr>
      </p:pic>
    </p:spTree>
    <p:extLst>
      <p:ext uri="{BB962C8B-B14F-4D97-AF65-F5344CB8AC3E}">
        <p14:creationId xmlns:p14="http://schemas.microsoft.com/office/powerpoint/2010/main" val="1979186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a:extLst>
            <a:ext uri="{FF2B5EF4-FFF2-40B4-BE49-F238E27FC236}">
              <a16:creationId xmlns:a16="http://schemas.microsoft.com/office/drawing/2014/main" id="{FA903332-F651-99AE-0438-65D8D2E1D318}"/>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B3DA18F6-86AD-B7CB-A3F7-E33939FFBA34}"/>
              </a:ext>
            </a:extLst>
          </p:cNvPr>
          <p:cNvGrpSpPr/>
          <p:nvPr/>
        </p:nvGrpSpPr>
        <p:grpSpPr>
          <a:xfrm>
            <a:off x="-2501" y="-14"/>
            <a:ext cx="12192000" cy="6858000"/>
            <a:chOff x="1" y="0"/>
            <a:chExt cx="12192000" cy="6858000"/>
          </a:xfrm>
        </p:grpSpPr>
        <p:sp>
          <p:nvSpPr>
            <p:cNvPr id="4" name="Rectangle 3">
              <a:extLst>
                <a:ext uri="{FF2B5EF4-FFF2-40B4-BE49-F238E27FC236}">
                  <a16:creationId xmlns:a16="http://schemas.microsoft.com/office/drawing/2014/main" id="{C31F0820-4568-3E89-292C-56F43BAFD9FE}"/>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2A0B1BA8-219C-8C8E-8D7F-44AD146BA669}"/>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TextBox 8">
              <a:extLst>
                <a:ext uri="{FF2B5EF4-FFF2-40B4-BE49-F238E27FC236}">
                  <a16:creationId xmlns:a16="http://schemas.microsoft.com/office/drawing/2014/main" id="{560FF5EE-EAB1-C8D2-A8A9-A9A30AAFABF7}"/>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INTRODUCTION</a:t>
              </a:r>
            </a:p>
          </p:txBody>
        </p:sp>
      </p:grpSp>
      <p:grpSp>
        <p:nvGrpSpPr>
          <p:cNvPr id="30" name="Group 29">
            <a:extLst>
              <a:ext uri="{FF2B5EF4-FFF2-40B4-BE49-F238E27FC236}">
                <a16:creationId xmlns:a16="http://schemas.microsoft.com/office/drawing/2014/main" id="{8C419983-A642-46B4-8E14-8FD98FE0C1B3}"/>
              </a:ext>
            </a:extLst>
          </p:cNvPr>
          <p:cNvGrpSpPr/>
          <p:nvPr/>
        </p:nvGrpSpPr>
        <p:grpSpPr>
          <a:xfrm>
            <a:off x="-325669" y="0"/>
            <a:ext cx="12192001" cy="6858000"/>
            <a:chOff x="0" y="0"/>
            <a:chExt cx="12192001" cy="6858000"/>
          </a:xfrm>
        </p:grpSpPr>
        <p:sp>
          <p:nvSpPr>
            <p:cNvPr id="31" name="Rectangle 30">
              <a:extLst>
                <a:ext uri="{FF2B5EF4-FFF2-40B4-BE49-F238E27FC236}">
                  <a16:creationId xmlns:a16="http://schemas.microsoft.com/office/drawing/2014/main" id="{064717AB-F996-9A9C-B98E-B760DD1F3A6B}"/>
                </a:ext>
              </a:extLst>
            </p:cNvPr>
            <p:cNvSpPr/>
            <p:nvPr/>
          </p:nvSpPr>
          <p:spPr>
            <a:xfrm>
              <a:off x="0" y="0"/>
              <a:ext cx="12192001"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2DF909B3-23C5-79F4-CC7E-4DFCCB4DDC36}"/>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TextBox 32">
              <a:extLst>
                <a:ext uri="{FF2B5EF4-FFF2-40B4-BE49-F238E27FC236}">
                  <a16:creationId xmlns:a16="http://schemas.microsoft.com/office/drawing/2014/main" id="{C634857A-27B8-F43F-B4AE-68C612D08517}"/>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CNN</a:t>
              </a:r>
            </a:p>
          </p:txBody>
        </p:sp>
      </p:grpSp>
      <p:grpSp>
        <p:nvGrpSpPr>
          <p:cNvPr id="34" name="Group 33">
            <a:extLst>
              <a:ext uri="{FF2B5EF4-FFF2-40B4-BE49-F238E27FC236}">
                <a16:creationId xmlns:a16="http://schemas.microsoft.com/office/drawing/2014/main" id="{84CFF36A-2A03-0FDA-84AF-48601B4BEDEE}"/>
              </a:ext>
            </a:extLst>
          </p:cNvPr>
          <p:cNvGrpSpPr/>
          <p:nvPr/>
        </p:nvGrpSpPr>
        <p:grpSpPr>
          <a:xfrm>
            <a:off x="-695684" y="0"/>
            <a:ext cx="12192000" cy="6858000"/>
            <a:chOff x="1" y="0"/>
            <a:chExt cx="12192000" cy="6858000"/>
          </a:xfrm>
        </p:grpSpPr>
        <p:sp>
          <p:nvSpPr>
            <p:cNvPr id="35" name="Rectangle 34">
              <a:extLst>
                <a:ext uri="{FF2B5EF4-FFF2-40B4-BE49-F238E27FC236}">
                  <a16:creationId xmlns:a16="http://schemas.microsoft.com/office/drawing/2014/main" id="{9E044E4A-28FF-2C8F-5708-55D0DD6D2FE8}"/>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31F8C2A5-3063-86C2-59E0-959A86F86FC2}"/>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TextBox 36">
              <a:extLst>
                <a:ext uri="{FF2B5EF4-FFF2-40B4-BE49-F238E27FC236}">
                  <a16:creationId xmlns:a16="http://schemas.microsoft.com/office/drawing/2014/main" id="{C4F1A71A-C20F-B67F-C707-0F6028F3F9D1}"/>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DATASETS</a:t>
              </a:r>
            </a:p>
          </p:txBody>
        </p:sp>
      </p:grpSp>
      <p:grpSp>
        <p:nvGrpSpPr>
          <p:cNvPr id="38" name="Group 37">
            <a:extLst>
              <a:ext uri="{FF2B5EF4-FFF2-40B4-BE49-F238E27FC236}">
                <a16:creationId xmlns:a16="http://schemas.microsoft.com/office/drawing/2014/main" id="{DC00ACEA-0682-1B6D-B1E4-6ECF61F10F98}"/>
              </a:ext>
            </a:extLst>
          </p:cNvPr>
          <p:cNvGrpSpPr/>
          <p:nvPr/>
        </p:nvGrpSpPr>
        <p:grpSpPr>
          <a:xfrm>
            <a:off x="-1065700" y="0"/>
            <a:ext cx="12192000" cy="6858000"/>
            <a:chOff x="1" y="0"/>
            <a:chExt cx="12192000" cy="6858000"/>
          </a:xfrm>
        </p:grpSpPr>
        <p:sp>
          <p:nvSpPr>
            <p:cNvPr id="39" name="Rectangle 38">
              <a:extLst>
                <a:ext uri="{FF2B5EF4-FFF2-40B4-BE49-F238E27FC236}">
                  <a16:creationId xmlns:a16="http://schemas.microsoft.com/office/drawing/2014/main" id="{EE3DF0DC-5940-22F3-B60A-8471A184A3AA}"/>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1800" dirty="0">
                  <a:solidFill>
                    <a:schemeClr val="bg2">
                      <a:lumMod val="10000"/>
                    </a:schemeClr>
                  </a:solidFill>
                  <a:effectLst/>
                  <a:latin typeface="Times New Roman" panose="02020603050405020304" pitchFamily="18" charset="0"/>
                  <a:cs typeface="Times New Roman" panose="02020603050405020304" pitchFamily="18" charset="0"/>
                </a:rPr>
                <a:t>Z</a:t>
              </a:r>
              <a:endParaRPr lang="en-US" dirty="0"/>
            </a:p>
          </p:txBody>
        </p:sp>
        <p:sp>
          <p:nvSpPr>
            <p:cNvPr id="40" name="Freeform: Shape 39">
              <a:extLst>
                <a:ext uri="{FF2B5EF4-FFF2-40B4-BE49-F238E27FC236}">
                  <a16:creationId xmlns:a16="http://schemas.microsoft.com/office/drawing/2014/main" id="{56AD815E-7B11-E4EC-1381-24A953940D28}"/>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 name="TextBox 40">
              <a:extLst>
                <a:ext uri="{FF2B5EF4-FFF2-40B4-BE49-F238E27FC236}">
                  <a16:creationId xmlns:a16="http://schemas.microsoft.com/office/drawing/2014/main" id="{1C6A0D6B-F3BF-FDB2-A7AC-28300D071FA9}"/>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DEVELOPMENT</a:t>
              </a:r>
            </a:p>
          </p:txBody>
        </p:sp>
      </p:grpSp>
      <p:grpSp>
        <p:nvGrpSpPr>
          <p:cNvPr id="42" name="Group 41">
            <a:extLst>
              <a:ext uri="{FF2B5EF4-FFF2-40B4-BE49-F238E27FC236}">
                <a16:creationId xmlns:a16="http://schemas.microsoft.com/office/drawing/2014/main" id="{D2A31142-E318-063A-3A59-894E7AFADEB5}"/>
              </a:ext>
            </a:extLst>
          </p:cNvPr>
          <p:cNvGrpSpPr/>
          <p:nvPr/>
        </p:nvGrpSpPr>
        <p:grpSpPr>
          <a:xfrm>
            <a:off x="-11505649" y="-6"/>
            <a:ext cx="12192000" cy="6858000"/>
            <a:chOff x="1" y="0"/>
            <a:chExt cx="12192000" cy="6858000"/>
          </a:xfrm>
        </p:grpSpPr>
        <p:sp>
          <p:nvSpPr>
            <p:cNvPr id="43" name="Rectangle 42">
              <a:extLst>
                <a:ext uri="{FF2B5EF4-FFF2-40B4-BE49-F238E27FC236}">
                  <a16:creationId xmlns:a16="http://schemas.microsoft.com/office/drawing/2014/main" id="{908FB325-B6C9-6BF3-6678-4E71535A89FA}"/>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0FC63728-7024-1B1D-9467-18EF882C8036}"/>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TextBox 44">
              <a:extLst>
                <a:ext uri="{FF2B5EF4-FFF2-40B4-BE49-F238E27FC236}">
                  <a16:creationId xmlns:a16="http://schemas.microsoft.com/office/drawing/2014/main" id="{1308A76A-99DC-3875-4692-472B502DDE0A}"/>
                </a:ext>
              </a:extLst>
            </p:cNvPr>
            <p:cNvSpPr txBox="1"/>
            <p:nvPr/>
          </p:nvSpPr>
          <p:spPr>
            <a:xfrm rot="16200000">
              <a:off x="11241912" y="3267416"/>
              <a:ext cx="1577012"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OUTPUTS</a:t>
              </a:r>
            </a:p>
          </p:txBody>
        </p:sp>
      </p:grpSp>
      <p:grpSp>
        <p:nvGrpSpPr>
          <p:cNvPr id="46" name="Group 45">
            <a:extLst>
              <a:ext uri="{FF2B5EF4-FFF2-40B4-BE49-F238E27FC236}">
                <a16:creationId xmlns:a16="http://schemas.microsoft.com/office/drawing/2014/main" id="{6F515566-0312-6BC6-09C2-CB92F0A92834}"/>
              </a:ext>
            </a:extLst>
          </p:cNvPr>
          <p:cNvGrpSpPr/>
          <p:nvPr/>
        </p:nvGrpSpPr>
        <p:grpSpPr>
          <a:xfrm>
            <a:off x="-11871335" y="-10"/>
            <a:ext cx="12192000" cy="6858000"/>
            <a:chOff x="1" y="0"/>
            <a:chExt cx="12192000" cy="6858000"/>
          </a:xfrm>
        </p:grpSpPr>
        <p:sp>
          <p:nvSpPr>
            <p:cNvPr id="47" name="Rectangle 46">
              <a:extLst>
                <a:ext uri="{FF2B5EF4-FFF2-40B4-BE49-F238E27FC236}">
                  <a16:creationId xmlns:a16="http://schemas.microsoft.com/office/drawing/2014/main" id="{55A29F77-45DE-8018-FDFC-015AC54BBE7E}"/>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1BBFCA59-7B90-1FC2-D3A4-CE4B2AF84E61}"/>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TextBox 48">
              <a:extLst>
                <a:ext uri="{FF2B5EF4-FFF2-40B4-BE49-F238E27FC236}">
                  <a16:creationId xmlns:a16="http://schemas.microsoft.com/office/drawing/2014/main" id="{A8D5C00C-5248-F1F1-289A-ECBED5E6E553}"/>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CONCLUSION</a:t>
              </a:r>
            </a:p>
          </p:txBody>
        </p:sp>
      </p:grpSp>
      <p:sp>
        <p:nvSpPr>
          <p:cNvPr id="2" name="TextBox 1">
            <a:extLst>
              <a:ext uri="{FF2B5EF4-FFF2-40B4-BE49-F238E27FC236}">
                <a16:creationId xmlns:a16="http://schemas.microsoft.com/office/drawing/2014/main" id="{C2FE2CA7-4E88-E308-7772-F1F5437EFED2}"/>
              </a:ext>
            </a:extLst>
          </p:cNvPr>
          <p:cNvSpPr txBox="1"/>
          <p:nvPr/>
        </p:nvSpPr>
        <p:spPr>
          <a:xfrm>
            <a:off x="963200" y="182880"/>
            <a:ext cx="9793084" cy="6740307"/>
          </a:xfrm>
          <a:prstGeom prst="rect">
            <a:avLst/>
          </a:prstGeom>
          <a:noFill/>
        </p:spPr>
        <p:txBody>
          <a:bodyPr wrap="square" rtlCol="0">
            <a:spAutoFit/>
          </a:bodyPr>
          <a:lstStyle/>
          <a:p>
            <a:pPr algn="just"/>
            <a:r>
              <a:rPr lang="en-IN" sz="2000" b="1" dirty="0">
                <a:latin typeface="Times New Roman" panose="02020603050405020304" pitchFamily="18" charset="0"/>
                <a:cs typeface="Times New Roman" panose="02020603050405020304" pitchFamily="18" charset="0"/>
              </a:rPr>
              <a:t>TOOLS REQUIRED FOR THE MODEL</a:t>
            </a:r>
          </a:p>
          <a:p>
            <a:pPr algn="just"/>
            <a:endParaRPr lang="en-IN" sz="1800" b="1" dirty="0">
              <a:latin typeface="Times New Roman" panose="02020603050405020304" pitchFamily="18" charset="0"/>
              <a:cs typeface="Times New Roman" panose="02020603050405020304" pitchFamily="18" charset="0"/>
            </a:endParaRPr>
          </a:p>
          <a:p>
            <a:r>
              <a:rPr lang="en-IN" sz="1800" b="1" dirty="0">
                <a:latin typeface="Times New Roman" panose="02020603050405020304" pitchFamily="18" charset="0"/>
                <a:cs typeface="Times New Roman" panose="02020603050405020304" pitchFamily="18" charset="0"/>
              </a:rPr>
              <a:t>1. Development Environment</a:t>
            </a:r>
          </a:p>
          <a:p>
            <a:r>
              <a:rPr lang="en-IN" sz="1800" b="1" dirty="0">
                <a:latin typeface="Times New Roman" panose="02020603050405020304" pitchFamily="18" charset="0"/>
                <a:cs typeface="Times New Roman" panose="02020603050405020304" pitchFamily="18" charset="0"/>
              </a:rPr>
              <a:t>- </a:t>
            </a:r>
            <a:r>
              <a:rPr lang="en-IN" sz="1800" b="1" dirty="0" err="1">
                <a:latin typeface="Times New Roman" panose="02020603050405020304" pitchFamily="18" charset="0"/>
                <a:cs typeface="Times New Roman" panose="02020603050405020304" pitchFamily="18" charset="0"/>
              </a:rPr>
              <a:t>Jupyter</a:t>
            </a:r>
            <a:r>
              <a:rPr lang="en-IN" sz="1800" b="1" dirty="0">
                <a:latin typeface="Times New Roman" panose="02020603050405020304" pitchFamily="18" charset="0"/>
                <a:cs typeface="Times New Roman" panose="02020603050405020304" pitchFamily="18" charset="0"/>
              </a:rPr>
              <a:t> Notebook: </a:t>
            </a:r>
            <a:r>
              <a:rPr lang="en-IN" sz="1800" dirty="0">
                <a:latin typeface="Times New Roman" panose="02020603050405020304" pitchFamily="18" charset="0"/>
                <a:cs typeface="Times New Roman" panose="02020603050405020304" pitchFamily="18" charset="0"/>
              </a:rPr>
              <a:t>For interactive coding and visualization.</a:t>
            </a:r>
          </a:p>
          <a:p>
            <a:r>
              <a:rPr lang="en-IN" sz="1800" b="1" dirty="0">
                <a:latin typeface="Times New Roman" panose="02020603050405020304" pitchFamily="18" charset="0"/>
                <a:cs typeface="Times New Roman" panose="02020603050405020304" pitchFamily="18" charset="0"/>
              </a:rPr>
              <a:t>2. Programming Language</a:t>
            </a:r>
          </a:p>
          <a:p>
            <a:r>
              <a:rPr lang="en-IN" sz="1800" b="1" dirty="0">
                <a:latin typeface="Times New Roman" panose="02020603050405020304" pitchFamily="18" charset="0"/>
                <a:cs typeface="Times New Roman" panose="02020603050405020304" pitchFamily="18" charset="0"/>
              </a:rPr>
              <a:t>- Python: </a:t>
            </a:r>
            <a:r>
              <a:rPr lang="en-IN" sz="1800" dirty="0">
                <a:latin typeface="Times New Roman" panose="02020603050405020304" pitchFamily="18" charset="0"/>
                <a:cs typeface="Times New Roman" panose="02020603050405020304" pitchFamily="18" charset="0"/>
              </a:rPr>
              <a:t>Primary language for building and training the CNN model.</a:t>
            </a:r>
          </a:p>
          <a:p>
            <a:r>
              <a:rPr lang="en-IN" sz="1800" b="1" dirty="0">
                <a:latin typeface="Times New Roman" panose="02020603050405020304" pitchFamily="18" charset="0"/>
                <a:cs typeface="Times New Roman" panose="02020603050405020304" pitchFamily="18" charset="0"/>
              </a:rPr>
              <a:t>3. Core Python Libraries</a:t>
            </a:r>
          </a:p>
          <a:p>
            <a:r>
              <a:rPr lang="en-IN" sz="1800" b="1" dirty="0">
                <a:latin typeface="Times New Roman" panose="02020603050405020304" pitchFamily="18" charset="0"/>
                <a:cs typeface="Times New Roman" panose="02020603050405020304" pitchFamily="18" charset="0"/>
              </a:rPr>
              <a:t>- NumPy: </a:t>
            </a:r>
            <a:r>
              <a:rPr lang="en-IN" sz="1800" dirty="0">
                <a:latin typeface="Times New Roman" panose="02020603050405020304" pitchFamily="18" charset="0"/>
                <a:cs typeface="Times New Roman" panose="02020603050405020304" pitchFamily="18" charset="0"/>
              </a:rPr>
              <a:t>For numerical operations and matrix handling.</a:t>
            </a:r>
          </a:p>
          <a:p>
            <a:r>
              <a:rPr lang="en-IN" sz="1800" b="1" dirty="0">
                <a:latin typeface="Times New Roman" panose="02020603050405020304" pitchFamily="18" charset="0"/>
                <a:cs typeface="Times New Roman" panose="02020603050405020304" pitchFamily="18" charset="0"/>
              </a:rPr>
              <a:t>- Pandas: </a:t>
            </a:r>
            <a:r>
              <a:rPr lang="en-IN" sz="1800" dirty="0">
                <a:latin typeface="Times New Roman" panose="02020603050405020304" pitchFamily="18" charset="0"/>
                <a:cs typeface="Times New Roman" panose="02020603050405020304" pitchFamily="18" charset="0"/>
              </a:rPr>
              <a:t>For data manipulation and preprocessing.</a:t>
            </a:r>
          </a:p>
          <a:p>
            <a:r>
              <a:rPr lang="en-IN" sz="1800" b="1" dirty="0">
                <a:latin typeface="Times New Roman" panose="02020603050405020304" pitchFamily="18" charset="0"/>
                <a:cs typeface="Times New Roman" panose="02020603050405020304" pitchFamily="18" charset="0"/>
              </a:rPr>
              <a:t>- Matplotlib &amp; Seaborn: </a:t>
            </a:r>
            <a:r>
              <a:rPr lang="en-IN" sz="1800" dirty="0">
                <a:latin typeface="Times New Roman" panose="02020603050405020304" pitchFamily="18" charset="0"/>
                <a:cs typeface="Times New Roman" panose="02020603050405020304" pitchFamily="18" charset="0"/>
              </a:rPr>
              <a:t>For data visualization.</a:t>
            </a:r>
          </a:p>
          <a:p>
            <a:r>
              <a:rPr lang="en-IN" sz="1800" b="1" dirty="0">
                <a:latin typeface="Times New Roman" panose="02020603050405020304" pitchFamily="18" charset="0"/>
                <a:cs typeface="Times New Roman" panose="02020603050405020304" pitchFamily="18" charset="0"/>
              </a:rPr>
              <a:t>4. Machine Learning and Deep Learning Libraries</a:t>
            </a:r>
          </a:p>
          <a:p>
            <a:r>
              <a:rPr lang="en-IN" sz="1800" b="1" dirty="0">
                <a:latin typeface="Times New Roman" panose="02020603050405020304" pitchFamily="18" charset="0"/>
                <a:cs typeface="Times New Roman" panose="02020603050405020304" pitchFamily="18" charset="0"/>
              </a:rPr>
              <a:t>- TensorFlow or </a:t>
            </a:r>
            <a:r>
              <a:rPr lang="en-IN" sz="1800" b="1" dirty="0" err="1">
                <a:latin typeface="Times New Roman" panose="02020603050405020304" pitchFamily="18" charset="0"/>
                <a:cs typeface="Times New Roman" panose="02020603050405020304" pitchFamily="18" charset="0"/>
              </a:rPr>
              <a:t>PyTorch</a:t>
            </a:r>
            <a:r>
              <a:rPr lang="en-IN" sz="1800" b="1" dirty="0">
                <a:latin typeface="Times New Roman" panose="02020603050405020304" pitchFamily="18" charset="0"/>
                <a:cs typeface="Times New Roman" panose="02020603050405020304" pitchFamily="18" charset="0"/>
              </a:rPr>
              <a:t>:</a:t>
            </a:r>
            <a:r>
              <a:rPr lang="en-IN" sz="1800" dirty="0">
                <a:latin typeface="Times New Roman" panose="02020603050405020304" pitchFamily="18" charset="0"/>
                <a:cs typeface="Times New Roman" panose="02020603050405020304" pitchFamily="18" charset="0"/>
              </a:rPr>
              <a:t> Frameworks to build and train the CNN model.</a:t>
            </a:r>
          </a:p>
          <a:p>
            <a:r>
              <a:rPr lang="en-IN" sz="1800" b="1" dirty="0">
                <a:latin typeface="Times New Roman" panose="02020603050405020304" pitchFamily="18" charset="0"/>
                <a:cs typeface="Times New Roman" panose="02020603050405020304" pitchFamily="18" charset="0"/>
              </a:rPr>
              <a:t>- </a:t>
            </a:r>
            <a:r>
              <a:rPr lang="en-IN" sz="1800" b="1" dirty="0" err="1">
                <a:latin typeface="Times New Roman" panose="02020603050405020304" pitchFamily="18" charset="0"/>
                <a:cs typeface="Times New Roman" panose="02020603050405020304" pitchFamily="18" charset="0"/>
              </a:rPr>
              <a:t>Keras</a:t>
            </a:r>
            <a:r>
              <a:rPr lang="en-IN" sz="1800" b="1"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For an easier interface to implement CNNs (comes with TensorFlow).</a:t>
            </a:r>
          </a:p>
          <a:p>
            <a:r>
              <a:rPr lang="en-IN" sz="1800" b="1" dirty="0">
                <a:latin typeface="Times New Roman" panose="02020603050405020304" pitchFamily="18" charset="0"/>
                <a:cs typeface="Times New Roman" panose="02020603050405020304" pitchFamily="18" charset="0"/>
              </a:rPr>
              <a:t>- scikit-learn: </a:t>
            </a:r>
            <a:r>
              <a:rPr lang="en-IN" sz="1800" dirty="0">
                <a:latin typeface="Times New Roman" panose="02020603050405020304" pitchFamily="18" charset="0"/>
                <a:cs typeface="Times New Roman" panose="02020603050405020304" pitchFamily="18" charset="0"/>
              </a:rPr>
              <a:t>For preprocessing, splitting datasets, and evaluation metrics.</a:t>
            </a:r>
          </a:p>
          <a:p>
            <a:r>
              <a:rPr lang="en-IN" sz="1800" b="1" dirty="0">
                <a:latin typeface="Times New Roman" panose="02020603050405020304" pitchFamily="18" charset="0"/>
                <a:cs typeface="Times New Roman" panose="02020603050405020304" pitchFamily="18" charset="0"/>
              </a:rPr>
              <a:t>5. Image Processing Tools</a:t>
            </a:r>
          </a:p>
          <a:p>
            <a:r>
              <a:rPr lang="en-IN" sz="1800" b="1" dirty="0">
                <a:latin typeface="Times New Roman" panose="02020603050405020304" pitchFamily="18" charset="0"/>
                <a:cs typeface="Times New Roman" panose="02020603050405020304" pitchFamily="18" charset="0"/>
              </a:rPr>
              <a:t>- OpenCV:</a:t>
            </a:r>
            <a:r>
              <a:rPr lang="en-IN" sz="1800" dirty="0">
                <a:latin typeface="Times New Roman" panose="02020603050405020304" pitchFamily="18" charset="0"/>
                <a:cs typeface="Times New Roman" panose="02020603050405020304" pitchFamily="18" charset="0"/>
              </a:rPr>
              <a:t> For image preprocessing (resizing, normalization, and augmentation).</a:t>
            </a:r>
          </a:p>
          <a:p>
            <a:r>
              <a:rPr lang="en-IN" sz="1800" b="1" dirty="0">
                <a:latin typeface="Times New Roman" panose="02020603050405020304" pitchFamily="18" charset="0"/>
                <a:cs typeface="Times New Roman" panose="02020603050405020304" pitchFamily="18" charset="0"/>
              </a:rPr>
              <a:t>- Pillow (PIL): </a:t>
            </a:r>
            <a:r>
              <a:rPr lang="en-IN" sz="1800" dirty="0">
                <a:latin typeface="Times New Roman" panose="02020603050405020304" pitchFamily="18" charset="0"/>
                <a:cs typeface="Times New Roman" panose="02020603050405020304" pitchFamily="18" charset="0"/>
              </a:rPr>
              <a:t>For basic image handling.</a:t>
            </a:r>
          </a:p>
          <a:p>
            <a:r>
              <a:rPr lang="en-IN" sz="1800" b="1" dirty="0">
                <a:latin typeface="Times New Roman" panose="02020603050405020304" pitchFamily="18" charset="0"/>
                <a:cs typeface="Times New Roman" panose="02020603050405020304" pitchFamily="18" charset="0"/>
              </a:rPr>
              <a:t>- </a:t>
            </a:r>
            <a:r>
              <a:rPr lang="en-IN" sz="1800" b="1" dirty="0" err="1">
                <a:latin typeface="Times New Roman" panose="02020603050405020304" pitchFamily="18" charset="0"/>
                <a:cs typeface="Times New Roman" panose="02020603050405020304" pitchFamily="18" charset="0"/>
              </a:rPr>
              <a:t>Albumentations</a:t>
            </a:r>
            <a:r>
              <a:rPr lang="en-IN" sz="1800" b="1" dirty="0">
                <a:latin typeface="Times New Roman" panose="02020603050405020304" pitchFamily="18" charset="0"/>
                <a:cs typeface="Times New Roman" panose="02020603050405020304" pitchFamily="18" charset="0"/>
              </a:rPr>
              <a:t>:</a:t>
            </a:r>
            <a:r>
              <a:rPr lang="en-IN" sz="1800" dirty="0">
                <a:latin typeface="Times New Roman" panose="02020603050405020304" pitchFamily="18" charset="0"/>
                <a:cs typeface="Times New Roman" panose="02020603050405020304" pitchFamily="18" charset="0"/>
              </a:rPr>
              <a:t> For advanced image augmentation.</a:t>
            </a:r>
          </a:p>
          <a:p>
            <a:r>
              <a:rPr lang="en-IN" sz="1800" b="1" dirty="0">
                <a:latin typeface="Times New Roman" panose="02020603050405020304" pitchFamily="18" charset="0"/>
                <a:cs typeface="Times New Roman" panose="02020603050405020304" pitchFamily="18" charset="0"/>
              </a:rPr>
              <a:t>6. Data Sources and Datasets</a:t>
            </a:r>
          </a:p>
          <a:p>
            <a:r>
              <a:rPr lang="en-IN" sz="1800" b="1" dirty="0">
                <a:latin typeface="Times New Roman" panose="02020603050405020304" pitchFamily="18" charset="0"/>
                <a:cs typeface="Times New Roman" panose="02020603050405020304" pitchFamily="18" charset="0"/>
              </a:rPr>
              <a:t>- Image Dataset: </a:t>
            </a:r>
            <a:r>
              <a:rPr lang="en-IN" sz="1800" dirty="0">
                <a:latin typeface="Times New Roman" panose="02020603050405020304" pitchFamily="18" charset="0"/>
                <a:cs typeface="Times New Roman" panose="02020603050405020304" pitchFamily="18" charset="0"/>
              </a:rPr>
              <a:t>Ensure you have a labelled dataset with clear tumour vs. non-tumour classes. Datasets can be in JPEG, PNG, or similar formats.</a:t>
            </a:r>
          </a:p>
          <a:p>
            <a:r>
              <a:rPr lang="en-IN" sz="1800" b="1" dirty="0">
                <a:latin typeface="Times New Roman" panose="02020603050405020304" pitchFamily="18" charset="0"/>
                <a:cs typeface="Times New Roman" panose="02020603050405020304" pitchFamily="18" charset="0"/>
              </a:rPr>
              <a:t>- Data Splitting: </a:t>
            </a:r>
            <a:r>
              <a:rPr lang="en-IN" sz="1800" dirty="0">
                <a:latin typeface="Times New Roman" panose="02020603050405020304" pitchFamily="18" charset="0"/>
                <a:cs typeface="Times New Roman" panose="02020603050405020304" pitchFamily="18" charset="0"/>
              </a:rPr>
              <a:t>Prepare training, validation, and testing sets.</a:t>
            </a:r>
          </a:p>
          <a:p>
            <a:br>
              <a:rPr lang="en-IN" dirty="0">
                <a:latin typeface="Times New Roman" panose="02020603050405020304" pitchFamily="18" charset="0"/>
                <a:cs typeface="Times New Roman" panose="02020603050405020304" pitchFamily="18" charset="0"/>
              </a:rPr>
            </a:br>
            <a:endParaRPr lang="en-IN" dirty="0"/>
          </a:p>
        </p:txBody>
      </p:sp>
      <p:pic>
        <p:nvPicPr>
          <p:cNvPr id="3" name="Picture 2">
            <a:extLst>
              <a:ext uri="{FF2B5EF4-FFF2-40B4-BE49-F238E27FC236}">
                <a16:creationId xmlns:a16="http://schemas.microsoft.com/office/drawing/2014/main" id="{0F34EFC5-BA5B-6F4B-08B7-8D4F1E38A201}"/>
              </a:ext>
            </a:extLst>
          </p:cNvPr>
          <p:cNvPicPr>
            <a:picLocks noChangeAspect="1"/>
          </p:cNvPicPr>
          <p:nvPr/>
        </p:nvPicPr>
        <p:blipFill>
          <a:blip r:embed="rId3">
            <a:alphaModFix amt="5000"/>
          </a:blip>
          <a:stretch>
            <a:fillRect/>
          </a:stretch>
        </p:blipFill>
        <p:spPr>
          <a:xfrm>
            <a:off x="728870" y="54438"/>
            <a:ext cx="10397429" cy="6740307"/>
          </a:xfrm>
          <a:prstGeom prst="rect">
            <a:avLst/>
          </a:prstGeom>
        </p:spPr>
      </p:pic>
      <p:pic>
        <p:nvPicPr>
          <p:cNvPr id="5" name="Picture 4">
            <a:extLst>
              <a:ext uri="{FF2B5EF4-FFF2-40B4-BE49-F238E27FC236}">
                <a16:creationId xmlns:a16="http://schemas.microsoft.com/office/drawing/2014/main" id="{1590BA1C-CA44-F5E1-96C5-2761B66F411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26145" y1="66633" x2="23333" y2="53222"/>
                        <a14:foregroundMark x1="23333" y1="53222" x2="41778" y2="44333"/>
                        <a14:foregroundMark x1="41778" y1="44333" x2="53333" y2="42667"/>
                        <a14:foregroundMark x1="53333" y1="42667" x2="57000" y2="35000"/>
                        <a14:foregroundMark x1="57000" y1="35000" x2="54889" y2="22000"/>
                        <a14:foregroundMark x1="54889" y1="22000" x2="45756" y2="16664"/>
                        <a14:foregroundMark x1="45000" y1="16222" x2="40778" y2="18556"/>
                        <a14:foregroundMark x1="37572" y1="22070" x2="36111" y2="24778"/>
                        <a14:foregroundMark x1="39889" y1="17778" x2="37595" y2="22028"/>
                        <a14:foregroundMark x1="42303" y1="26739" x2="42778" y2="26889"/>
                        <a14:foregroundMark x1="38843" y1="25643" x2="39450" y2="25835"/>
                        <a14:foregroundMark x1="36111" y1="24778" x2="38638" y2="25578"/>
                        <a14:foregroundMark x1="42778" y1="26889" x2="52000" y2="25778"/>
                        <a14:foregroundMark x1="52000" y1="25778" x2="52889" y2="33333"/>
                        <a14:foregroundMark x1="52889" y1="33333" x2="46333" y2="36333"/>
                        <a14:foregroundMark x1="46333" y1="36333" x2="29889" y2="39111"/>
                        <a14:foregroundMark x1="29889" y1="39111" x2="22444" y2="45222"/>
                        <a14:foregroundMark x1="22444" y1="45222" x2="19889" y2="52111"/>
                        <a14:foregroundMark x1="19889" y1="52111" x2="22778" y2="61444"/>
                        <a14:foregroundMark x1="22778" y1="61444" x2="35111" y2="46889"/>
                        <a14:foregroundMark x1="35111" y1="46889" x2="42111" y2="45000"/>
                        <a14:foregroundMark x1="42111" y1="45000" x2="49444" y2="45111"/>
                        <a14:foregroundMark x1="49444" y1="45111" x2="57556" y2="44556"/>
                        <a14:foregroundMark x1="57556" y1="44556" x2="63444" y2="34556"/>
                        <a14:foregroundMark x1="63444" y1="34556" x2="63111" y2="27333"/>
                        <a14:foregroundMark x1="63111" y1="27333" x2="55333" y2="20333"/>
                        <a14:foregroundMark x1="55333" y1="20333" x2="38000" y2="18333"/>
                        <a14:backgroundMark x1="41222" y1="26556" x2="41222" y2="26556"/>
                        <a14:backgroundMark x1="41222" y1="26556" x2="39667" y2="26222"/>
                        <a14:backgroundMark x1="38778" y1="26000" x2="38667" y2="25111"/>
                        <a14:backgroundMark x1="39889" y1="26556" x2="39667" y2="25444"/>
                        <a14:backgroundMark x1="41889" y1="25889" x2="38667" y2="24222"/>
                        <a14:backgroundMark x1="39222" y1="25778" x2="40222" y2="26222"/>
                        <a14:backgroundMark x1="45333" y1="16000" x2="40333" y2="16000"/>
                        <a14:backgroundMark x1="25444" y1="67556" x2="28444" y2="68333"/>
                      </a14:backgroundRemoval>
                    </a14:imgEffect>
                  </a14:imgLayer>
                </a14:imgProps>
              </a:ext>
            </a:extLst>
          </a:blip>
          <a:stretch>
            <a:fillRect/>
          </a:stretch>
        </p:blipFill>
        <p:spPr>
          <a:xfrm>
            <a:off x="8364104" y="350590"/>
            <a:ext cx="2289898" cy="2289898"/>
          </a:xfrm>
          <a:prstGeom prst="rect">
            <a:avLst/>
          </a:prstGeom>
        </p:spPr>
      </p:pic>
    </p:spTree>
    <p:extLst>
      <p:ext uri="{BB962C8B-B14F-4D97-AF65-F5344CB8AC3E}">
        <p14:creationId xmlns:p14="http://schemas.microsoft.com/office/powerpoint/2010/main" val="2177701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641</TotalTime>
  <Words>1588</Words>
  <Application>Microsoft Office PowerPoint</Application>
  <PresentationFormat>Widescreen</PresentationFormat>
  <Paragraphs>205</Paragraphs>
  <Slides>12</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Calibri Light</vt:lpstr>
      <vt:lpstr>Times New Roman</vt:lpstr>
      <vt:lpstr>Tw Cen MT</vt:lpstr>
      <vt:lpstr>Wingdings</vt:lpstr>
      <vt:lpstr>Office Theme</vt:lpstr>
      <vt:lpstr>IRIS TUMOR DETECTION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Akanksha Nalla</dc:creator>
  <cp:lastModifiedBy>Manasa Nagothu</cp:lastModifiedBy>
  <cp:revision>50</cp:revision>
  <dcterms:created xsi:type="dcterms:W3CDTF">2024-11-24T09:14:13Z</dcterms:created>
  <dcterms:modified xsi:type="dcterms:W3CDTF">2025-01-06T12:09:48Z</dcterms:modified>
</cp:coreProperties>
</file>